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8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B46CE8-F552-4B4E-86AB-046BF5F5FD3C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0DD89C8-9BE1-451F-A432-E1159F52E25D}">
      <dgm:prSet phldrT="[Text]"/>
      <dgm:spPr/>
      <dgm:t>
        <a:bodyPr/>
        <a:lstStyle/>
        <a:p>
          <a:r>
            <a:rPr lang="en-US" dirty="0"/>
            <a:t>Data</a:t>
          </a:r>
        </a:p>
      </dgm:t>
    </dgm:pt>
    <dgm:pt modelId="{2BB34E7E-1765-42F0-96D2-8B8A0613283A}" type="parTrans" cxnId="{F4DCF4B3-69F0-4034-92C1-41399221B550}">
      <dgm:prSet/>
      <dgm:spPr/>
      <dgm:t>
        <a:bodyPr/>
        <a:lstStyle/>
        <a:p>
          <a:endParaRPr lang="en-US"/>
        </a:p>
      </dgm:t>
    </dgm:pt>
    <dgm:pt modelId="{51A8CFC6-92BF-4C65-AD80-AA218BDCDA81}" type="sibTrans" cxnId="{F4DCF4B3-69F0-4034-92C1-41399221B550}">
      <dgm:prSet/>
      <dgm:spPr/>
      <dgm:t>
        <a:bodyPr/>
        <a:lstStyle/>
        <a:p>
          <a:endParaRPr lang="en-US"/>
        </a:p>
      </dgm:t>
    </dgm:pt>
    <dgm:pt modelId="{E89AD185-D11E-436B-BB64-77CC95CBAA64}">
      <dgm:prSet phldrT="[Text]"/>
      <dgm:spPr>
        <a:solidFill>
          <a:schemeClr val="accent2">
            <a:alpha val="90000"/>
          </a:schemeClr>
        </a:solidFill>
      </dgm:spPr>
      <dgm:t>
        <a:bodyPr/>
        <a:lstStyle/>
        <a:p>
          <a:r>
            <a:rPr lang="en-US" dirty="0"/>
            <a:t>Qualitative</a:t>
          </a:r>
        </a:p>
      </dgm:t>
    </dgm:pt>
    <dgm:pt modelId="{855ACEA1-E9A7-4CFC-8235-16F83A868C80}" type="parTrans" cxnId="{6B5A8944-7E94-4DB8-93C8-969A5E7B7619}">
      <dgm:prSet/>
      <dgm:spPr/>
      <dgm:t>
        <a:bodyPr/>
        <a:lstStyle/>
        <a:p>
          <a:endParaRPr lang="en-US"/>
        </a:p>
      </dgm:t>
    </dgm:pt>
    <dgm:pt modelId="{BB8982CB-8C67-4D62-8031-4E7D3B67781D}" type="sibTrans" cxnId="{6B5A8944-7E94-4DB8-93C8-969A5E7B7619}">
      <dgm:prSet/>
      <dgm:spPr/>
      <dgm:t>
        <a:bodyPr/>
        <a:lstStyle/>
        <a:p>
          <a:endParaRPr lang="en-US"/>
        </a:p>
      </dgm:t>
    </dgm:pt>
    <dgm:pt modelId="{9C566740-C646-43B9-B0CD-2060D8B98636}">
      <dgm:prSet phldrT="[Text]"/>
      <dgm:spPr/>
      <dgm:t>
        <a:bodyPr/>
        <a:lstStyle/>
        <a:p>
          <a:r>
            <a:rPr lang="en-US" dirty="0"/>
            <a:t>e.g. documentaries, conversations </a:t>
          </a:r>
        </a:p>
      </dgm:t>
    </dgm:pt>
    <dgm:pt modelId="{3804E900-14F8-4BB4-90FB-B943FCD837E1}" type="parTrans" cxnId="{58DC4341-8339-4923-9009-77EA44ABA403}">
      <dgm:prSet/>
      <dgm:spPr/>
      <dgm:t>
        <a:bodyPr/>
        <a:lstStyle/>
        <a:p>
          <a:endParaRPr lang="en-US"/>
        </a:p>
      </dgm:t>
    </dgm:pt>
    <dgm:pt modelId="{2CCAE3A9-2553-4361-812E-29DF57F69E02}" type="sibTrans" cxnId="{58DC4341-8339-4923-9009-77EA44ABA403}">
      <dgm:prSet/>
      <dgm:spPr/>
      <dgm:t>
        <a:bodyPr/>
        <a:lstStyle/>
        <a:p>
          <a:endParaRPr lang="en-US"/>
        </a:p>
      </dgm:t>
    </dgm:pt>
    <dgm:pt modelId="{8EA947E6-BABD-4B03-92B1-21B1CEE63DFB}">
      <dgm:prSet phldrT="[Tex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/>
            <a:t>Quantitative</a:t>
          </a:r>
        </a:p>
      </dgm:t>
    </dgm:pt>
    <dgm:pt modelId="{6167D082-0EAF-4B79-AA65-8FC95BDEBB58}" type="parTrans" cxnId="{163772C1-A886-494D-A48C-E451EC44728B}">
      <dgm:prSet/>
      <dgm:spPr/>
      <dgm:t>
        <a:bodyPr/>
        <a:lstStyle/>
        <a:p>
          <a:endParaRPr lang="en-US"/>
        </a:p>
      </dgm:t>
    </dgm:pt>
    <dgm:pt modelId="{FDF68C5B-046B-464A-9470-DADA5C394E03}" type="sibTrans" cxnId="{163772C1-A886-494D-A48C-E451EC44728B}">
      <dgm:prSet/>
      <dgm:spPr/>
      <dgm:t>
        <a:bodyPr/>
        <a:lstStyle/>
        <a:p>
          <a:endParaRPr lang="en-US"/>
        </a:p>
      </dgm:t>
    </dgm:pt>
    <dgm:pt modelId="{DA048CCC-DE38-4C4E-97D5-1CBCC23592A4}">
      <dgm:prSet phldrT="[Text]"/>
      <dgm:spPr>
        <a:solidFill>
          <a:schemeClr val="accent6">
            <a:lumMod val="40000"/>
            <a:lumOff val="60000"/>
            <a:alpha val="90000"/>
          </a:schemeClr>
        </a:solidFill>
        <a:ln>
          <a:solidFill>
            <a:schemeClr val="accent6">
              <a:lumMod val="40000"/>
              <a:lumOff val="60000"/>
            </a:schemeClr>
          </a:solidFill>
        </a:ln>
      </dgm:spPr>
      <dgm:t>
        <a:bodyPr/>
        <a:lstStyle/>
        <a:p>
          <a:r>
            <a:rPr lang="en-US" dirty="0"/>
            <a:t>Categorical</a:t>
          </a:r>
        </a:p>
      </dgm:t>
    </dgm:pt>
    <dgm:pt modelId="{D90A4C4B-A595-41A3-9F74-A8B7AE8B1F03}" type="parTrans" cxnId="{BA57FAEB-E7CB-4757-A58B-127FE4627C9D}">
      <dgm:prSet/>
      <dgm:spPr/>
      <dgm:t>
        <a:bodyPr/>
        <a:lstStyle/>
        <a:p>
          <a:endParaRPr lang="en-US"/>
        </a:p>
      </dgm:t>
    </dgm:pt>
    <dgm:pt modelId="{F684CF7C-AA2F-49EF-97DA-0FFCCF96980A}" type="sibTrans" cxnId="{BA57FAEB-E7CB-4757-A58B-127FE4627C9D}">
      <dgm:prSet/>
      <dgm:spPr/>
      <dgm:t>
        <a:bodyPr/>
        <a:lstStyle/>
        <a:p>
          <a:endParaRPr lang="en-US"/>
        </a:p>
      </dgm:t>
    </dgm:pt>
    <dgm:pt modelId="{776168AA-4EDC-4F93-A8F4-0DCD11EE16ED}">
      <dgm:prSet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/>
            <a:t>Numerical</a:t>
          </a:r>
        </a:p>
      </dgm:t>
    </dgm:pt>
    <dgm:pt modelId="{F3688AC4-0B8B-4C24-ADD2-3C0A18C34FCD}" type="parTrans" cxnId="{8AABBFE9-84DD-464A-A385-3009279AF356}">
      <dgm:prSet/>
      <dgm:spPr/>
      <dgm:t>
        <a:bodyPr/>
        <a:lstStyle/>
        <a:p>
          <a:endParaRPr lang="en-US"/>
        </a:p>
      </dgm:t>
    </dgm:pt>
    <dgm:pt modelId="{5EA69B1D-91D8-44D5-BB61-B0F4F34F93C2}" type="sibTrans" cxnId="{8AABBFE9-84DD-464A-A385-3009279AF356}">
      <dgm:prSet/>
      <dgm:spPr/>
      <dgm:t>
        <a:bodyPr/>
        <a:lstStyle/>
        <a:p>
          <a:endParaRPr lang="en-US"/>
        </a:p>
      </dgm:t>
    </dgm:pt>
    <dgm:pt modelId="{B95A84E7-FB06-46E3-96FC-5A31F124D5D0}">
      <dgm:prSet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US" dirty="0"/>
            <a:t>Nominal e.g. Gender, race, country  </a:t>
          </a:r>
        </a:p>
      </dgm:t>
    </dgm:pt>
    <dgm:pt modelId="{054F3CAC-AE5B-43F8-9751-A5FAAC0FBFBC}" type="parTrans" cxnId="{296C0E84-E99D-4622-9456-5C3AEE5A17FB}">
      <dgm:prSet/>
      <dgm:spPr/>
      <dgm:t>
        <a:bodyPr/>
        <a:lstStyle/>
        <a:p>
          <a:endParaRPr lang="en-US"/>
        </a:p>
      </dgm:t>
    </dgm:pt>
    <dgm:pt modelId="{05AF893D-9AD8-4976-9646-0F0D0D0757DE}" type="sibTrans" cxnId="{296C0E84-E99D-4622-9456-5C3AEE5A17FB}">
      <dgm:prSet/>
      <dgm:spPr/>
      <dgm:t>
        <a:bodyPr/>
        <a:lstStyle/>
        <a:p>
          <a:endParaRPr lang="en-US"/>
        </a:p>
      </dgm:t>
    </dgm:pt>
    <dgm:pt modelId="{9FEF0E3F-65D0-44F9-83A6-B6E36930A9A7}">
      <dgm:prSet/>
      <dgm:spPr>
        <a:solidFill>
          <a:schemeClr val="accent4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/>
            <a:t>Discrete (count like number of episodes)</a:t>
          </a:r>
        </a:p>
      </dgm:t>
    </dgm:pt>
    <dgm:pt modelId="{20AEAC01-E638-44D2-A60D-F76C38828139}" type="parTrans" cxnId="{3B1D8D99-ED8D-446F-80FC-545BC18FBCBB}">
      <dgm:prSet/>
      <dgm:spPr/>
      <dgm:t>
        <a:bodyPr/>
        <a:lstStyle/>
        <a:p>
          <a:endParaRPr lang="en-US"/>
        </a:p>
      </dgm:t>
    </dgm:pt>
    <dgm:pt modelId="{6A28DB18-4164-4986-AEA7-DCBAC773414F}" type="sibTrans" cxnId="{3B1D8D99-ED8D-446F-80FC-545BC18FBCBB}">
      <dgm:prSet/>
      <dgm:spPr/>
      <dgm:t>
        <a:bodyPr/>
        <a:lstStyle/>
        <a:p>
          <a:endParaRPr lang="en-US"/>
        </a:p>
      </dgm:t>
    </dgm:pt>
    <dgm:pt modelId="{20913E16-3AB2-49EF-B2D1-A85CEBBC50BD}">
      <dgm:prSet/>
      <dgm:spPr>
        <a:solidFill>
          <a:schemeClr val="accent6">
            <a:lumMod val="75000"/>
            <a:alpha val="90000"/>
          </a:schemeClr>
        </a:solidFill>
      </dgm:spPr>
      <dgm:t>
        <a:bodyPr/>
        <a:lstStyle/>
        <a:p>
          <a:r>
            <a:rPr lang="en-US" dirty="0"/>
            <a:t>Ordinal e.g. Education level, SES</a:t>
          </a:r>
        </a:p>
      </dgm:t>
    </dgm:pt>
    <dgm:pt modelId="{6DAD1BB2-1B2E-4DFA-BBCB-602A490F82BE}" type="parTrans" cxnId="{CF530DE7-9856-45BE-B70F-34A68A6E7878}">
      <dgm:prSet/>
      <dgm:spPr/>
      <dgm:t>
        <a:bodyPr/>
        <a:lstStyle/>
        <a:p>
          <a:endParaRPr lang="en-US"/>
        </a:p>
      </dgm:t>
    </dgm:pt>
    <dgm:pt modelId="{574EDC12-3C8F-41E9-9F9F-3D1C8E75B5EA}" type="sibTrans" cxnId="{CF530DE7-9856-45BE-B70F-34A68A6E7878}">
      <dgm:prSet/>
      <dgm:spPr/>
      <dgm:t>
        <a:bodyPr/>
        <a:lstStyle/>
        <a:p>
          <a:endParaRPr lang="en-US"/>
        </a:p>
      </dgm:t>
    </dgm:pt>
    <dgm:pt modelId="{812EBEF2-E752-4BE5-896A-441C717DFD8E}">
      <dgm:prSet/>
      <dgm:spPr>
        <a:solidFill>
          <a:schemeClr val="accent4">
            <a:lumMod val="75000"/>
            <a:alpha val="90000"/>
          </a:schemeClr>
        </a:solidFill>
      </dgm:spPr>
      <dgm:t>
        <a:bodyPr/>
        <a:lstStyle/>
        <a:p>
          <a:r>
            <a:rPr lang="en-US" dirty="0"/>
            <a:t>Continuous e.g. Age, number of customers</a:t>
          </a:r>
        </a:p>
      </dgm:t>
    </dgm:pt>
    <dgm:pt modelId="{63A8883F-DDFA-4685-9DA3-A405C627B94E}" type="parTrans" cxnId="{A6C1E347-A452-4C87-8A54-E0F933BA6AB6}">
      <dgm:prSet/>
      <dgm:spPr/>
      <dgm:t>
        <a:bodyPr/>
        <a:lstStyle/>
        <a:p>
          <a:endParaRPr lang="en-US"/>
        </a:p>
      </dgm:t>
    </dgm:pt>
    <dgm:pt modelId="{739C8204-C7E2-4E50-B95B-1547C82FDF33}" type="sibTrans" cxnId="{A6C1E347-A452-4C87-8A54-E0F933BA6AB6}">
      <dgm:prSet/>
      <dgm:spPr/>
      <dgm:t>
        <a:bodyPr/>
        <a:lstStyle/>
        <a:p>
          <a:endParaRPr lang="en-US"/>
        </a:p>
      </dgm:t>
    </dgm:pt>
    <dgm:pt modelId="{FC221629-5AA8-4A8E-A438-7E242FD5FAA8}" type="pres">
      <dgm:prSet presAssocID="{BDB46CE8-F552-4B4E-86AB-046BF5F5FD3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5B9A0B7-FBFC-43F7-8DF7-D1BB20C35C7F}" type="pres">
      <dgm:prSet presAssocID="{D0DD89C8-9BE1-451F-A432-E1159F52E25D}" presName="hierRoot1" presStyleCnt="0"/>
      <dgm:spPr/>
    </dgm:pt>
    <dgm:pt modelId="{DA40F058-6757-416E-8B5C-90B3F3B29281}" type="pres">
      <dgm:prSet presAssocID="{D0DD89C8-9BE1-451F-A432-E1159F52E25D}" presName="composite" presStyleCnt="0"/>
      <dgm:spPr/>
    </dgm:pt>
    <dgm:pt modelId="{B2C700E2-E35B-426C-BE8C-F2B5B29FA618}" type="pres">
      <dgm:prSet presAssocID="{D0DD89C8-9BE1-451F-A432-E1159F52E25D}" presName="background" presStyleLbl="node0" presStyleIdx="0" presStyleCnt="1"/>
      <dgm:spPr/>
    </dgm:pt>
    <dgm:pt modelId="{5F992D6F-9C76-43C5-B568-36E2EDD6141E}" type="pres">
      <dgm:prSet presAssocID="{D0DD89C8-9BE1-451F-A432-E1159F52E25D}" presName="text" presStyleLbl="fgAcc0" presStyleIdx="0" presStyleCnt="1">
        <dgm:presLayoutVars>
          <dgm:chPref val="3"/>
        </dgm:presLayoutVars>
      </dgm:prSet>
      <dgm:spPr/>
    </dgm:pt>
    <dgm:pt modelId="{0EB1C50D-545D-4184-94BF-1F9051F6144B}" type="pres">
      <dgm:prSet presAssocID="{D0DD89C8-9BE1-451F-A432-E1159F52E25D}" presName="hierChild2" presStyleCnt="0"/>
      <dgm:spPr/>
    </dgm:pt>
    <dgm:pt modelId="{AA0DD074-07D4-465C-88EB-09958055788E}" type="pres">
      <dgm:prSet presAssocID="{855ACEA1-E9A7-4CFC-8235-16F83A868C80}" presName="Name10" presStyleLbl="parChTrans1D2" presStyleIdx="0" presStyleCnt="2"/>
      <dgm:spPr/>
    </dgm:pt>
    <dgm:pt modelId="{72DD42E0-57CB-4649-BF75-6A9DD1F1CF40}" type="pres">
      <dgm:prSet presAssocID="{E89AD185-D11E-436B-BB64-77CC95CBAA64}" presName="hierRoot2" presStyleCnt="0"/>
      <dgm:spPr/>
    </dgm:pt>
    <dgm:pt modelId="{BCFEEBA0-A802-4ABD-80D1-0BF4D8DB0519}" type="pres">
      <dgm:prSet presAssocID="{E89AD185-D11E-436B-BB64-77CC95CBAA64}" presName="composite2" presStyleCnt="0"/>
      <dgm:spPr/>
    </dgm:pt>
    <dgm:pt modelId="{59BCF8BE-AD7C-47C8-9637-DA7E3E7B1969}" type="pres">
      <dgm:prSet presAssocID="{E89AD185-D11E-436B-BB64-77CC95CBAA64}" presName="background2" presStyleLbl="node2" presStyleIdx="0" presStyleCnt="2"/>
      <dgm:spPr/>
    </dgm:pt>
    <dgm:pt modelId="{E74FAC9A-B630-4A39-AFF2-DB5CCF1CC9FC}" type="pres">
      <dgm:prSet presAssocID="{E89AD185-D11E-436B-BB64-77CC95CBAA64}" presName="text2" presStyleLbl="fgAcc2" presStyleIdx="0" presStyleCnt="2">
        <dgm:presLayoutVars>
          <dgm:chPref val="3"/>
        </dgm:presLayoutVars>
      </dgm:prSet>
      <dgm:spPr/>
    </dgm:pt>
    <dgm:pt modelId="{1C43A011-4B74-4251-856A-8CE82C24A388}" type="pres">
      <dgm:prSet presAssocID="{E89AD185-D11E-436B-BB64-77CC95CBAA64}" presName="hierChild3" presStyleCnt="0"/>
      <dgm:spPr/>
    </dgm:pt>
    <dgm:pt modelId="{0F779A16-29F2-4E69-85E0-CC674A61E8D5}" type="pres">
      <dgm:prSet presAssocID="{3804E900-14F8-4BB4-90FB-B943FCD837E1}" presName="Name17" presStyleLbl="parChTrans1D3" presStyleIdx="0" presStyleCnt="3"/>
      <dgm:spPr/>
    </dgm:pt>
    <dgm:pt modelId="{5D43E6A4-6A9D-4C1F-8592-5ED7924AF290}" type="pres">
      <dgm:prSet presAssocID="{9C566740-C646-43B9-B0CD-2060D8B98636}" presName="hierRoot3" presStyleCnt="0"/>
      <dgm:spPr/>
    </dgm:pt>
    <dgm:pt modelId="{B6B70FC3-AAD6-467A-B05C-A9D64AB3E24A}" type="pres">
      <dgm:prSet presAssocID="{9C566740-C646-43B9-B0CD-2060D8B98636}" presName="composite3" presStyleCnt="0"/>
      <dgm:spPr/>
    </dgm:pt>
    <dgm:pt modelId="{513E57AC-17F4-4CA6-8604-27E6BDC280ED}" type="pres">
      <dgm:prSet presAssocID="{9C566740-C646-43B9-B0CD-2060D8B98636}" presName="background3" presStyleLbl="node3" presStyleIdx="0" presStyleCnt="3"/>
      <dgm:spPr/>
    </dgm:pt>
    <dgm:pt modelId="{666C92F3-B696-41EE-A7A2-C534FD0305A3}" type="pres">
      <dgm:prSet presAssocID="{9C566740-C646-43B9-B0CD-2060D8B98636}" presName="text3" presStyleLbl="fgAcc3" presStyleIdx="0" presStyleCnt="3">
        <dgm:presLayoutVars>
          <dgm:chPref val="3"/>
        </dgm:presLayoutVars>
      </dgm:prSet>
      <dgm:spPr/>
    </dgm:pt>
    <dgm:pt modelId="{E21C8C1E-824E-4211-864B-0F3A621FC422}" type="pres">
      <dgm:prSet presAssocID="{9C566740-C646-43B9-B0CD-2060D8B98636}" presName="hierChild4" presStyleCnt="0"/>
      <dgm:spPr/>
    </dgm:pt>
    <dgm:pt modelId="{0A15395A-5FF1-4DAE-803B-761EFA86E1E7}" type="pres">
      <dgm:prSet presAssocID="{6167D082-0EAF-4B79-AA65-8FC95BDEBB58}" presName="Name10" presStyleLbl="parChTrans1D2" presStyleIdx="1" presStyleCnt="2"/>
      <dgm:spPr/>
    </dgm:pt>
    <dgm:pt modelId="{20F49A9C-AAA9-4DE4-94E2-9B3C92F912A8}" type="pres">
      <dgm:prSet presAssocID="{8EA947E6-BABD-4B03-92B1-21B1CEE63DFB}" presName="hierRoot2" presStyleCnt="0"/>
      <dgm:spPr/>
    </dgm:pt>
    <dgm:pt modelId="{463E347F-B2ED-4BE5-ACD3-3DBF5F0237E7}" type="pres">
      <dgm:prSet presAssocID="{8EA947E6-BABD-4B03-92B1-21B1CEE63DFB}" presName="composite2" presStyleCnt="0"/>
      <dgm:spPr/>
    </dgm:pt>
    <dgm:pt modelId="{868BA22F-9B93-496F-9546-879D279E316D}" type="pres">
      <dgm:prSet presAssocID="{8EA947E6-BABD-4B03-92B1-21B1CEE63DFB}" presName="background2" presStyleLbl="node2" presStyleIdx="1" presStyleCnt="2"/>
      <dgm:spPr/>
    </dgm:pt>
    <dgm:pt modelId="{E0AC0C51-1DD7-4681-B1DA-28E25B25062E}" type="pres">
      <dgm:prSet presAssocID="{8EA947E6-BABD-4B03-92B1-21B1CEE63DFB}" presName="text2" presStyleLbl="fgAcc2" presStyleIdx="1" presStyleCnt="2">
        <dgm:presLayoutVars>
          <dgm:chPref val="3"/>
        </dgm:presLayoutVars>
      </dgm:prSet>
      <dgm:spPr/>
    </dgm:pt>
    <dgm:pt modelId="{38C2A277-AA18-420D-9E3E-2D7581FB8BEA}" type="pres">
      <dgm:prSet presAssocID="{8EA947E6-BABD-4B03-92B1-21B1CEE63DFB}" presName="hierChild3" presStyleCnt="0"/>
      <dgm:spPr/>
    </dgm:pt>
    <dgm:pt modelId="{AB7709AB-C569-4D0C-8F3D-BB742727524A}" type="pres">
      <dgm:prSet presAssocID="{D90A4C4B-A595-41A3-9F74-A8B7AE8B1F03}" presName="Name17" presStyleLbl="parChTrans1D3" presStyleIdx="1" presStyleCnt="3"/>
      <dgm:spPr/>
    </dgm:pt>
    <dgm:pt modelId="{692DEBB4-097B-4EAD-A10A-17E4E20DB771}" type="pres">
      <dgm:prSet presAssocID="{DA048CCC-DE38-4C4E-97D5-1CBCC23592A4}" presName="hierRoot3" presStyleCnt="0"/>
      <dgm:spPr/>
    </dgm:pt>
    <dgm:pt modelId="{F7D0929E-A2A2-47CA-B2AF-96EC6E8DB42C}" type="pres">
      <dgm:prSet presAssocID="{DA048CCC-DE38-4C4E-97D5-1CBCC23592A4}" presName="composite3" presStyleCnt="0"/>
      <dgm:spPr/>
    </dgm:pt>
    <dgm:pt modelId="{3C60EE48-EAE0-4E24-A99F-BBBDC25340AE}" type="pres">
      <dgm:prSet presAssocID="{DA048CCC-DE38-4C4E-97D5-1CBCC23592A4}" presName="background3" presStyleLbl="node3" presStyleIdx="1" presStyleCnt="3"/>
      <dgm:spPr/>
    </dgm:pt>
    <dgm:pt modelId="{F3F23C93-083B-46FD-AF16-A2D7EFA84196}" type="pres">
      <dgm:prSet presAssocID="{DA048CCC-DE38-4C4E-97D5-1CBCC23592A4}" presName="text3" presStyleLbl="fgAcc3" presStyleIdx="1" presStyleCnt="3">
        <dgm:presLayoutVars>
          <dgm:chPref val="3"/>
        </dgm:presLayoutVars>
      </dgm:prSet>
      <dgm:spPr/>
    </dgm:pt>
    <dgm:pt modelId="{DF26C408-699A-4454-B860-70A9DD921121}" type="pres">
      <dgm:prSet presAssocID="{DA048CCC-DE38-4C4E-97D5-1CBCC23592A4}" presName="hierChild4" presStyleCnt="0"/>
      <dgm:spPr/>
    </dgm:pt>
    <dgm:pt modelId="{B8C24B75-C75A-4349-81A4-7B8991D6FC0D}" type="pres">
      <dgm:prSet presAssocID="{054F3CAC-AE5B-43F8-9751-A5FAAC0FBFBC}" presName="Name23" presStyleLbl="parChTrans1D4" presStyleIdx="0" presStyleCnt="4"/>
      <dgm:spPr/>
    </dgm:pt>
    <dgm:pt modelId="{34881B28-B1BD-4830-B2FB-22C08FA85741}" type="pres">
      <dgm:prSet presAssocID="{B95A84E7-FB06-46E3-96FC-5A31F124D5D0}" presName="hierRoot4" presStyleCnt="0"/>
      <dgm:spPr/>
    </dgm:pt>
    <dgm:pt modelId="{764444D2-A42D-49E7-912B-1770D05978CC}" type="pres">
      <dgm:prSet presAssocID="{B95A84E7-FB06-46E3-96FC-5A31F124D5D0}" presName="composite4" presStyleCnt="0"/>
      <dgm:spPr/>
    </dgm:pt>
    <dgm:pt modelId="{62EC9F40-ED07-47AF-8AB7-4E73847775E0}" type="pres">
      <dgm:prSet presAssocID="{B95A84E7-FB06-46E3-96FC-5A31F124D5D0}" presName="background4" presStyleLbl="node4" presStyleIdx="0" presStyleCnt="4"/>
      <dgm:spPr/>
    </dgm:pt>
    <dgm:pt modelId="{5AC98BFE-26DA-40E6-BCFE-EA7FEA634F7C}" type="pres">
      <dgm:prSet presAssocID="{B95A84E7-FB06-46E3-96FC-5A31F124D5D0}" presName="text4" presStyleLbl="fgAcc4" presStyleIdx="0" presStyleCnt="4" custLinFactNeighborX="850">
        <dgm:presLayoutVars>
          <dgm:chPref val="3"/>
        </dgm:presLayoutVars>
      </dgm:prSet>
      <dgm:spPr/>
    </dgm:pt>
    <dgm:pt modelId="{EDD9DFBD-6193-4968-ABEC-E0B20F483C3D}" type="pres">
      <dgm:prSet presAssocID="{B95A84E7-FB06-46E3-96FC-5A31F124D5D0}" presName="hierChild5" presStyleCnt="0"/>
      <dgm:spPr/>
    </dgm:pt>
    <dgm:pt modelId="{BE010BA7-8F65-4754-855B-34A2FEA1A6BB}" type="pres">
      <dgm:prSet presAssocID="{6DAD1BB2-1B2E-4DFA-BBCB-602A490F82BE}" presName="Name23" presStyleLbl="parChTrans1D4" presStyleIdx="1" presStyleCnt="4"/>
      <dgm:spPr/>
    </dgm:pt>
    <dgm:pt modelId="{CEFC17A1-28EA-46C4-8A36-DEA21980BE8F}" type="pres">
      <dgm:prSet presAssocID="{20913E16-3AB2-49EF-B2D1-A85CEBBC50BD}" presName="hierRoot4" presStyleCnt="0"/>
      <dgm:spPr/>
    </dgm:pt>
    <dgm:pt modelId="{5E46CB2F-F44C-4E84-AB53-4EB3CD789FDD}" type="pres">
      <dgm:prSet presAssocID="{20913E16-3AB2-49EF-B2D1-A85CEBBC50BD}" presName="composite4" presStyleCnt="0"/>
      <dgm:spPr/>
    </dgm:pt>
    <dgm:pt modelId="{8993B7A0-0681-4681-ABD1-49A2062426F8}" type="pres">
      <dgm:prSet presAssocID="{20913E16-3AB2-49EF-B2D1-A85CEBBC50BD}" presName="background4" presStyleLbl="node4" presStyleIdx="1" presStyleCnt="4"/>
      <dgm:spPr/>
    </dgm:pt>
    <dgm:pt modelId="{9FABDBF5-0321-4B32-8D90-076D52B0EE75}" type="pres">
      <dgm:prSet presAssocID="{20913E16-3AB2-49EF-B2D1-A85CEBBC50BD}" presName="text4" presStyleLbl="fgAcc4" presStyleIdx="1" presStyleCnt="4">
        <dgm:presLayoutVars>
          <dgm:chPref val="3"/>
        </dgm:presLayoutVars>
      </dgm:prSet>
      <dgm:spPr/>
    </dgm:pt>
    <dgm:pt modelId="{37A51D4B-58F3-4CF5-9C88-BD6760E4D8C4}" type="pres">
      <dgm:prSet presAssocID="{20913E16-3AB2-49EF-B2D1-A85CEBBC50BD}" presName="hierChild5" presStyleCnt="0"/>
      <dgm:spPr/>
    </dgm:pt>
    <dgm:pt modelId="{812887D2-5C34-4CD1-9578-09E66C0F9247}" type="pres">
      <dgm:prSet presAssocID="{F3688AC4-0B8B-4C24-ADD2-3C0A18C34FCD}" presName="Name17" presStyleLbl="parChTrans1D3" presStyleIdx="2" presStyleCnt="3"/>
      <dgm:spPr/>
    </dgm:pt>
    <dgm:pt modelId="{FC0DE5EE-DF43-4FA5-B36F-E50D489A46B9}" type="pres">
      <dgm:prSet presAssocID="{776168AA-4EDC-4F93-A8F4-0DCD11EE16ED}" presName="hierRoot3" presStyleCnt="0"/>
      <dgm:spPr/>
    </dgm:pt>
    <dgm:pt modelId="{25FD5AFD-4051-4D27-B53C-BEF55A913556}" type="pres">
      <dgm:prSet presAssocID="{776168AA-4EDC-4F93-A8F4-0DCD11EE16ED}" presName="composite3" presStyleCnt="0"/>
      <dgm:spPr/>
    </dgm:pt>
    <dgm:pt modelId="{D406FD6E-C37E-41E6-A53F-8C07606CEACC}" type="pres">
      <dgm:prSet presAssocID="{776168AA-4EDC-4F93-A8F4-0DCD11EE16ED}" presName="background3" presStyleLbl="node3" presStyleIdx="2" presStyleCnt="3"/>
      <dgm:spPr/>
    </dgm:pt>
    <dgm:pt modelId="{B7668B9F-5FC3-4B03-ADFC-2C4D72FAAEFB}" type="pres">
      <dgm:prSet presAssocID="{776168AA-4EDC-4F93-A8F4-0DCD11EE16ED}" presName="text3" presStyleLbl="fgAcc3" presStyleIdx="2" presStyleCnt="3">
        <dgm:presLayoutVars>
          <dgm:chPref val="3"/>
        </dgm:presLayoutVars>
      </dgm:prSet>
      <dgm:spPr/>
    </dgm:pt>
    <dgm:pt modelId="{829DCE27-7ABB-4F39-ABA0-168A3A1A68C2}" type="pres">
      <dgm:prSet presAssocID="{776168AA-4EDC-4F93-A8F4-0DCD11EE16ED}" presName="hierChild4" presStyleCnt="0"/>
      <dgm:spPr/>
    </dgm:pt>
    <dgm:pt modelId="{75FB4C7E-91A2-4F1A-9146-DBE0D7DA085E}" type="pres">
      <dgm:prSet presAssocID="{20AEAC01-E638-44D2-A60D-F76C38828139}" presName="Name23" presStyleLbl="parChTrans1D4" presStyleIdx="2" presStyleCnt="4"/>
      <dgm:spPr/>
    </dgm:pt>
    <dgm:pt modelId="{1B0F4E00-1BB6-4802-B914-8224DC2B4257}" type="pres">
      <dgm:prSet presAssocID="{9FEF0E3F-65D0-44F9-83A6-B6E36930A9A7}" presName="hierRoot4" presStyleCnt="0"/>
      <dgm:spPr/>
    </dgm:pt>
    <dgm:pt modelId="{078C69A6-8B00-41B6-B3AC-41C578202FE4}" type="pres">
      <dgm:prSet presAssocID="{9FEF0E3F-65D0-44F9-83A6-B6E36930A9A7}" presName="composite4" presStyleCnt="0"/>
      <dgm:spPr/>
    </dgm:pt>
    <dgm:pt modelId="{150361D7-36E3-4BEF-B0B6-B3A55B28CD1A}" type="pres">
      <dgm:prSet presAssocID="{9FEF0E3F-65D0-44F9-83A6-B6E36930A9A7}" presName="background4" presStyleLbl="node4" presStyleIdx="2" presStyleCnt="4"/>
      <dgm:spPr/>
    </dgm:pt>
    <dgm:pt modelId="{BF66C963-A306-4C85-91AA-C6D00733BDCF}" type="pres">
      <dgm:prSet presAssocID="{9FEF0E3F-65D0-44F9-83A6-B6E36930A9A7}" presName="text4" presStyleLbl="fgAcc4" presStyleIdx="2" presStyleCnt="4">
        <dgm:presLayoutVars>
          <dgm:chPref val="3"/>
        </dgm:presLayoutVars>
      </dgm:prSet>
      <dgm:spPr/>
    </dgm:pt>
    <dgm:pt modelId="{EEE046BF-7647-490F-A352-11D8C6A36662}" type="pres">
      <dgm:prSet presAssocID="{9FEF0E3F-65D0-44F9-83A6-B6E36930A9A7}" presName="hierChild5" presStyleCnt="0"/>
      <dgm:spPr/>
    </dgm:pt>
    <dgm:pt modelId="{74E17DE3-CF84-4BD7-98A4-D095C90571CA}" type="pres">
      <dgm:prSet presAssocID="{63A8883F-DDFA-4685-9DA3-A405C627B94E}" presName="Name23" presStyleLbl="parChTrans1D4" presStyleIdx="3" presStyleCnt="4"/>
      <dgm:spPr/>
    </dgm:pt>
    <dgm:pt modelId="{8CB90AE1-878F-489D-96C3-988B36F42035}" type="pres">
      <dgm:prSet presAssocID="{812EBEF2-E752-4BE5-896A-441C717DFD8E}" presName="hierRoot4" presStyleCnt="0"/>
      <dgm:spPr/>
    </dgm:pt>
    <dgm:pt modelId="{EECFB8FA-A1D9-432D-A3AF-C42497016366}" type="pres">
      <dgm:prSet presAssocID="{812EBEF2-E752-4BE5-896A-441C717DFD8E}" presName="composite4" presStyleCnt="0"/>
      <dgm:spPr/>
    </dgm:pt>
    <dgm:pt modelId="{D45DDF1B-2153-4D50-802A-85B392EA31F2}" type="pres">
      <dgm:prSet presAssocID="{812EBEF2-E752-4BE5-896A-441C717DFD8E}" presName="background4" presStyleLbl="node4" presStyleIdx="3" presStyleCnt="4"/>
      <dgm:spPr/>
    </dgm:pt>
    <dgm:pt modelId="{7F5DA0BA-509C-4BE6-A7F7-B37EC399246D}" type="pres">
      <dgm:prSet presAssocID="{812EBEF2-E752-4BE5-896A-441C717DFD8E}" presName="text4" presStyleLbl="fgAcc4" presStyleIdx="3" presStyleCnt="4">
        <dgm:presLayoutVars>
          <dgm:chPref val="3"/>
        </dgm:presLayoutVars>
      </dgm:prSet>
      <dgm:spPr/>
    </dgm:pt>
    <dgm:pt modelId="{2DDBAC32-BAA0-4515-BAC8-AC0069B55078}" type="pres">
      <dgm:prSet presAssocID="{812EBEF2-E752-4BE5-896A-441C717DFD8E}" presName="hierChild5" presStyleCnt="0"/>
      <dgm:spPr/>
    </dgm:pt>
  </dgm:ptLst>
  <dgm:cxnLst>
    <dgm:cxn modelId="{CCD20B01-BF82-4BCD-A336-979B64465BD4}" type="presOf" srcId="{B95A84E7-FB06-46E3-96FC-5A31F124D5D0}" destId="{5AC98BFE-26DA-40E6-BCFE-EA7FEA634F7C}" srcOrd="0" destOrd="0" presId="urn:microsoft.com/office/officeart/2005/8/layout/hierarchy1"/>
    <dgm:cxn modelId="{A6CB5B5B-BE2B-41A8-820B-3B5180BFCA6D}" type="presOf" srcId="{E89AD185-D11E-436B-BB64-77CC95CBAA64}" destId="{E74FAC9A-B630-4A39-AFF2-DB5CCF1CC9FC}" srcOrd="0" destOrd="0" presId="urn:microsoft.com/office/officeart/2005/8/layout/hierarchy1"/>
    <dgm:cxn modelId="{31C88F5C-5C3A-427A-ADCE-18A3B0C5769A}" type="presOf" srcId="{20AEAC01-E638-44D2-A60D-F76C38828139}" destId="{75FB4C7E-91A2-4F1A-9146-DBE0D7DA085E}" srcOrd="0" destOrd="0" presId="urn:microsoft.com/office/officeart/2005/8/layout/hierarchy1"/>
    <dgm:cxn modelId="{58DC4341-8339-4923-9009-77EA44ABA403}" srcId="{E89AD185-D11E-436B-BB64-77CC95CBAA64}" destId="{9C566740-C646-43B9-B0CD-2060D8B98636}" srcOrd="0" destOrd="0" parTransId="{3804E900-14F8-4BB4-90FB-B943FCD837E1}" sibTransId="{2CCAE3A9-2553-4361-812E-29DF57F69E02}"/>
    <dgm:cxn modelId="{6B5A8944-7E94-4DB8-93C8-969A5E7B7619}" srcId="{D0DD89C8-9BE1-451F-A432-E1159F52E25D}" destId="{E89AD185-D11E-436B-BB64-77CC95CBAA64}" srcOrd="0" destOrd="0" parTransId="{855ACEA1-E9A7-4CFC-8235-16F83A868C80}" sibTransId="{BB8982CB-8C67-4D62-8031-4E7D3B67781D}"/>
    <dgm:cxn modelId="{5C2F4947-D67A-48BC-9BD9-17299A873D74}" type="presOf" srcId="{855ACEA1-E9A7-4CFC-8235-16F83A868C80}" destId="{AA0DD074-07D4-465C-88EB-09958055788E}" srcOrd="0" destOrd="0" presId="urn:microsoft.com/office/officeart/2005/8/layout/hierarchy1"/>
    <dgm:cxn modelId="{A6C1E347-A452-4C87-8A54-E0F933BA6AB6}" srcId="{776168AA-4EDC-4F93-A8F4-0DCD11EE16ED}" destId="{812EBEF2-E752-4BE5-896A-441C717DFD8E}" srcOrd="1" destOrd="0" parTransId="{63A8883F-DDFA-4685-9DA3-A405C627B94E}" sibTransId="{739C8204-C7E2-4E50-B95B-1547C82FDF33}"/>
    <dgm:cxn modelId="{25FFE069-8E84-4487-A549-A757F5266624}" type="presOf" srcId="{20913E16-3AB2-49EF-B2D1-A85CEBBC50BD}" destId="{9FABDBF5-0321-4B32-8D90-076D52B0EE75}" srcOrd="0" destOrd="0" presId="urn:microsoft.com/office/officeart/2005/8/layout/hierarchy1"/>
    <dgm:cxn modelId="{0632786F-C6B6-497F-B8E9-BB4DFB78E2DE}" type="presOf" srcId="{DA048CCC-DE38-4C4E-97D5-1CBCC23592A4}" destId="{F3F23C93-083B-46FD-AF16-A2D7EFA84196}" srcOrd="0" destOrd="0" presId="urn:microsoft.com/office/officeart/2005/8/layout/hierarchy1"/>
    <dgm:cxn modelId="{DBC0D16F-B536-4BB8-880E-6DB8DA3768E1}" type="presOf" srcId="{63A8883F-DDFA-4685-9DA3-A405C627B94E}" destId="{74E17DE3-CF84-4BD7-98A4-D095C90571CA}" srcOrd="0" destOrd="0" presId="urn:microsoft.com/office/officeart/2005/8/layout/hierarchy1"/>
    <dgm:cxn modelId="{8A290B7E-A11E-4875-940C-C9A2B6DD7B74}" type="presOf" srcId="{6167D082-0EAF-4B79-AA65-8FC95BDEBB58}" destId="{0A15395A-5FF1-4DAE-803B-761EFA86E1E7}" srcOrd="0" destOrd="0" presId="urn:microsoft.com/office/officeart/2005/8/layout/hierarchy1"/>
    <dgm:cxn modelId="{A60E367E-A255-42E1-873C-87BAAB32A156}" type="presOf" srcId="{8EA947E6-BABD-4B03-92B1-21B1CEE63DFB}" destId="{E0AC0C51-1DD7-4681-B1DA-28E25B25062E}" srcOrd="0" destOrd="0" presId="urn:microsoft.com/office/officeart/2005/8/layout/hierarchy1"/>
    <dgm:cxn modelId="{DCFEA182-D693-4730-9E8E-B5CF4BD0E5CD}" type="presOf" srcId="{9C566740-C646-43B9-B0CD-2060D8B98636}" destId="{666C92F3-B696-41EE-A7A2-C534FD0305A3}" srcOrd="0" destOrd="0" presId="urn:microsoft.com/office/officeart/2005/8/layout/hierarchy1"/>
    <dgm:cxn modelId="{296C0E84-E99D-4622-9456-5C3AEE5A17FB}" srcId="{DA048CCC-DE38-4C4E-97D5-1CBCC23592A4}" destId="{B95A84E7-FB06-46E3-96FC-5A31F124D5D0}" srcOrd="0" destOrd="0" parTransId="{054F3CAC-AE5B-43F8-9751-A5FAAC0FBFBC}" sibTransId="{05AF893D-9AD8-4976-9646-0F0D0D0757DE}"/>
    <dgm:cxn modelId="{5E578594-FB13-405B-A99F-A33006EE218B}" type="presOf" srcId="{054F3CAC-AE5B-43F8-9751-A5FAAC0FBFBC}" destId="{B8C24B75-C75A-4349-81A4-7B8991D6FC0D}" srcOrd="0" destOrd="0" presId="urn:microsoft.com/office/officeart/2005/8/layout/hierarchy1"/>
    <dgm:cxn modelId="{3B1D8D99-ED8D-446F-80FC-545BC18FBCBB}" srcId="{776168AA-4EDC-4F93-A8F4-0DCD11EE16ED}" destId="{9FEF0E3F-65D0-44F9-83A6-B6E36930A9A7}" srcOrd="0" destOrd="0" parTransId="{20AEAC01-E638-44D2-A60D-F76C38828139}" sibTransId="{6A28DB18-4164-4986-AEA7-DCBAC773414F}"/>
    <dgm:cxn modelId="{7A2DFAA9-44BD-4CCB-A14D-DE19B9374F68}" type="presOf" srcId="{D90A4C4B-A595-41A3-9F74-A8B7AE8B1F03}" destId="{AB7709AB-C569-4D0C-8F3D-BB742727524A}" srcOrd="0" destOrd="0" presId="urn:microsoft.com/office/officeart/2005/8/layout/hierarchy1"/>
    <dgm:cxn modelId="{4A05F1AA-C38E-4B6B-9A1A-534660F895E5}" type="presOf" srcId="{776168AA-4EDC-4F93-A8F4-0DCD11EE16ED}" destId="{B7668B9F-5FC3-4B03-ADFC-2C4D72FAAEFB}" srcOrd="0" destOrd="0" presId="urn:microsoft.com/office/officeart/2005/8/layout/hierarchy1"/>
    <dgm:cxn modelId="{A4C585AC-78E7-4784-884E-7941DCC7725A}" type="presOf" srcId="{9FEF0E3F-65D0-44F9-83A6-B6E36930A9A7}" destId="{BF66C963-A306-4C85-91AA-C6D00733BDCF}" srcOrd="0" destOrd="0" presId="urn:microsoft.com/office/officeart/2005/8/layout/hierarchy1"/>
    <dgm:cxn modelId="{F4DCF4B3-69F0-4034-92C1-41399221B550}" srcId="{BDB46CE8-F552-4B4E-86AB-046BF5F5FD3C}" destId="{D0DD89C8-9BE1-451F-A432-E1159F52E25D}" srcOrd="0" destOrd="0" parTransId="{2BB34E7E-1765-42F0-96D2-8B8A0613283A}" sibTransId="{51A8CFC6-92BF-4C65-AD80-AA218BDCDA81}"/>
    <dgm:cxn modelId="{4B6309BC-1B70-422D-8F3A-2309CED86B43}" type="presOf" srcId="{812EBEF2-E752-4BE5-896A-441C717DFD8E}" destId="{7F5DA0BA-509C-4BE6-A7F7-B37EC399246D}" srcOrd="0" destOrd="0" presId="urn:microsoft.com/office/officeart/2005/8/layout/hierarchy1"/>
    <dgm:cxn modelId="{163772C1-A886-494D-A48C-E451EC44728B}" srcId="{D0DD89C8-9BE1-451F-A432-E1159F52E25D}" destId="{8EA947E6-BABD-4B03-92B1-21B1CEE63DFB}" srcOrd="1" destOrd="0" parTransId="{6167D082-0EAF-4B79-AA65-8FC95BDEBB58}" sibTransId="{FDF68C5B-046B-464A-9470-DADA5C394E03}"/>
    <dgm:cxn modelId="{36E6ECC3-C7CC-4FDE-89CE-11E9745355F6}" type="presOf" srcId="{BDB46CE8-F552-4B4E-86AB-046BF5F5FD3C}" destId="{FC221629-5AA8-4A8E-A438-7E242FD5FAA8}" srcOrd="0" destOrd="0" presId="urn:microsoft.com/office/officeart/2005/8/layout/hierarchy1"/>
    <dgm:cxn modelId="{31E09EC4-1391-41B5-A3FC-FDB3E8B12021}" type="presOf" srcId="{D0DD89C8-9BE1-451F-A432-E1159F52E25D}" destId="{5F992D6F-9C76-43C5-B568-36E2EDD6141E}" srcOrd="0" destOrd="0" presId="urn:microsoft.com/office/officeart/2005/8/layout/hierarchy1"/>
    <dgm:cxn modelId="{D93584DE-6116-46A5-96EA-EF6536BCD49B}" type="presOf" srcId="{3804E900-14F8-4BB4-90FB-B943FCD837E1}" destId="{0F779A16-29F2-4E69-85E0-CC674A61E8D5}" srcOrd="0" destOrd="0" presId="urn:microsoft.com/office/officeart/2005/8/layout/hierarchy1"/>
    <dgm:cxn modelId="{8C5A36E3-FE84-4680-A5AF-B2ECAC11299B}" type="presOf" srcId="{6DAD1BB2-1B2E-4DFA-BBCB-602A490F82BE}" destId="{BE010BA7-8F65-4754-855B-34A2FEA1A6BB}" srcOrd="0" destOrd="0" presId="urn:microsoft.com/office/officeart/2005/8/layout/hierarchy1"/>
    <dgm:cxn modelId="{CF530DE7-9856-45BE-B70F-34A68A6E7878}" srcId="{DA048CCC-DE38-4C4E-97D5-1CBCC23592A4}" destId="{20913E16-3AB2-49EF-B2D1-A85CEBBC50BD}" srcOrd="1" destOrd="0" parTransId="{6DAD1BB2-1B2E-4DFA-BBCB-602A490F82BE}" sibTransId="{574EDC12-3C8F-41E9-9F9F-3D1C8E75B5EA}"/>
    <dgm:cxn modelId="{8AABBFE9-84DD-464A-A385-3009279AF356}" srcId="{8EA947E6-BABD-4B03-92B1-21B1CEE63DFB}" destId="{776168AA-4EDC-4F93-A8F4-0DCD11EE16ED}" srcOrd="1" destOrd="0" parTransId="{F3688AC4-0B8B-4C24-ADD2-3C0A18C34FCD}" sibTransId="{5EA69B1D-91D8-44D5-BB61-B0F4F34F93C2}"/>
    <dgm:cxn modelId="{BA57FAEB-E7CB-4757-A58B-127FE4627C9D}" srcId="{8EA947E6-BABD-4B03-92B1-21B1CEE63DFB}" destId="{DA048CCC-DE38-4C4E-97D5-1CBCC23592A4}" srcOrd="0" destOrd="0" parTransId="{D90A4C4B-A595-41A3-9F74-A8B7AE8B1F03}" sibTransId="{F684CF7C-AA2F-49EF-97DA-0FFCCF96980A}"/>
    <dgm:cxn modelId="{6ADCF5EC-9AF0-4EB9-9115-C3A8596D6DA9}" type="presOf" srcId="{F3688AC4-0B8B-4C24-ADD2-3C0A18C34FCD}" destId="{812887D2-5C34-4CD1-9578-09E66C0F9247}" srcOrd="0" destOrd="0" presId="urn:microsoft.com/office/officeart/2005/8/layout/hierarchy1"/>
    <dgm:cxn modelId="{AED3B0C1-91DF-4808-98E8-FF92C4C14B63}" type="presParOf" srcId="{FC221629-5AA8-4A8E-A438-7E242FD5FAA8}" destId="{25B9A0B7-FBFC-43F7-8DF7-D1BB20C35C7F}" srcOrd="0" destOrd="0" presId="urn:microsoft.com/office/officeart/2005/8/layout/hierarchy1"/>
    <dgm:cxn modelId="{92F05D70-988A-48E0-B78F-362FF5C076D2}" type="presParOf" srcId="{25B9A0B7-FBFC-43F7-8DF7-D1BB20C35C7F}" destId="{DA40F058-6757-416E-8B5C-90B3F3B29281}" srcOrd="0" destOrd="0" presId="urn:microsoft.com/office/officeart/2005/8/layout/hierarchy1"/>
    <dgm:cxn modelId="{D7C97B9B-36B6-40A2-AF33-63FC401388B9}" type="presParOf" srcId="{DA40F058-6757-416E-8B5C-90B3F3B29281}" destId="{B2C700E2-E35B-426C-BE8C-F2B5B29FA618}" srcOrd="0" destOrd="0" presId="urn:microsoft.com/office/officeart/2005/8/layout/hierarchy1"/>
    <dgm:cxn modelId="{05FDF86A-4314-4979-B630-9462E8891BC1}" type="presParOf" srcId="{DA40F058-6757-416E-8B5C-90B3F3B29281}" destId="{5F992D6F-9C76-43C5-B568-36E2EDD6141E}" srcOrd="1" destOrd="0" presId="urn:microsoft.com/office/officeart/2005/8/layout/hierarchy1"/>
    <dgm:cxn modelId="{5FE35BEE-323C-403F-BF42-AB36796EFC9F}" type="presParOf" srcId="{25B9A0B7-FBFC-43F7-8DF7-D1BB20C35C7F}" destId="{0EB1C50D-545D-4184-94BF-1F9051F6144B}" srcOrd="1" destOrd="0" presId="urn:microsoft.com/office/officeart/2005/8/layout/hierarchy1"/>
    <dgm:cxn modelId="{2CE105FB-BA73-48F1-B33F-9BF2D90713ED}" type="presParOf" srcId="{0EB1C50D-545D-4184-94BF-1F9051F6144B}" destId="{AA0DD074-07D4-465C-88EB-09958055788E}" srcOrd="0" destOrd="0" presId="urn:microsoft.com/office/officeart/2005/8/layout/hierarchy1"/>
    <dgm:cxn modelId="{BB673AEE-79C2-4DD2-9EA1-30EBF44948DE}" type="presParOf" srcId="{0EB1C50D-545D-4184-94BF-1F9051F6144B}" destId="{72DD42E0-57CB-4649-BF75-6A9DD1F1CF40}" srcOrd="1" destOrd="0" presId="urn:microsoft.com/office/officeart/2005/8/layout/hierarchy1"/>
    <dgm:cxn modelId="{A4F8508B-1ABC-4670-931B-50D063879BCD}" type="presParOf" srcId="{72DD42E0-57CB-4649-BF75-6A9DD1F1CF40}" destId="{BCFEEBA0-A802-4ABD-80D1-0BF4D8DB0519}" srcOrd="0" destOrd="0" presId="urn:microsoft.com/office/officeart/2005/8/layout/hierarchy1"/>
    <dgm:cxn modelId="{6419DB7A-EE89-4008-8730-9DEA5378282A}" type="presParOf" srcId="{BCFEEBA0-A802-4ABD-80D1-0BF4D8DB0519}" destId="{59BCF8BE-AD7C-47C8-9637-DA7E3E7B1969}" srcOrd="0" destOrd="0" presId="urn:microsoft.com/office/officeart/2005/8/layout/hierarchy1"/>
    <dgm:cxn modelId="{78761E1C-453B-4908-B891-8F427A99D29B}" type="presParOf" srcId="{BCFEEBA0-A802-4ABD-80D1-0BF4D8DB0519}" destId="{E74FAC9A-B630-4A39-AFF2-DB5CCF1CC9FC}" srcOrd="1" destOrd="0" presId="urn:microsoft.com/office/officeart/2005/8/layout/hierarchy1"/>
    <dgm:cxn modelId="{2534E60C-D14E-4CFB-AFF8-ABC52A4C243E}" type="presParOf" srcId="{72DD42E0-57CB-4649-BF75-6A9DD1F1CF40}" destId="{1C43A011-4B74-4251-856A-8CE82C24A388}" srcOrd="1" destOrd="0" presId="urn:microsoft.com/office/officeart/2005/8/layout/hierarchy1"/>
    <dgm:cxn modelId="{43F8A7B9-48AD-4808-A5A6-85A5D9343B15}" type="presParOf" srcId="{1C43A011-4B74-4251-856A-8CE82C24A388}" destId="{0F779A16-29F2-4E69-85E0-CC674A61E8D5}" srcOrd="0" destOrd="0" presId="urn:microsoft.com/office/officeart/2005/8/layout/hierarchy1"/>
    <dgm:cxn modelId="{075211BE-8BEE-4CC8-A320-A0221C1D413D}" type="presParOf" srcId="{1C43A011-4B74-4251-856A-8CE82C24A388}" destId="{5D43E6A4-6A9D-4C1F-8592-5ED7924AF290}" srcOrd="1" destOrd="0" presId="urn:microsoft.com/office/officeart/2005/8/layout/hierarchy1"/>
    <dgm:cxn modelId="{7B277C10-8058-47FE-81AC-6E305B471D02}" type="presParOf" srcId="{5D43E6A4-6A9D-4C1F-8592-5ED7924AF290}" destId="{B6B70FC3-AAD6-467A-B05C-A9D64AB3E24A}" srcOrd="0" destOrd="0" presId="urn:microsoft.com/office/officeart/2005/8/layout/hierarchy1"/>
    <dgm:cxn modelId="{716AEB0C-16FE-400D-A5AA-44D9AAE4B42A}" type="presParOf" srcId="{B6B70FC3-AAD6-467A-B05C-A9D64AB3E24A}" destId="{513E57AC-17F4-4CA6-8604-27E6BDC280ED}" srcOrd="0" destOrd="0" presId="urn:microsoft.com/office/officeart/2005/8/layout/hierarchy1"/>
    <dgm:cxn modelId="{7DC8382C-47D4-451D-B957-A18E052AD959}" type="presParOf" srcId="{B6B70FC3-AAD6-467A-B05C-A9D64AB3E24A}" destId="{666C92F3-B696-41EE-A7A2-C534FD0305A3}" srcOrd="1" destOrd="0" presId="urn:microsoft.com/office/officeart/2005/8/layout/hierarchy1"/>
    <dgm:cxn modelId="{92F9DFFA-742A-4B12-93D4-1E638F8CE890}" type="presParOf" srcId="{5D43E6A4-6A9D-4C1F-8592-5ED7924AF290}" destId="{E21C8C1E-824E-4211-864B-0F3A621FC422}" srcOrd="1" destOrd="0" presId="urn:microsoft.com/office/officeart/2005/8/layout/hierarchy1"/>
    <dgm:cxn modelId="{D5C21E2D-8BB2-459E-82E2-C293E488B247}" type="presParOf" srcId="{0EB1C50D-545D-4184-94BF-1F9051F6144B}" destId="{0A15395A-5FF1-4DAE-803B-761EFA86E1E7}" srcOrd="2" destOrd="0" presId="urn:microsoft.com/office/officeart/2005/8/layout/hierarchy1"/>
    <dgm:cxn modelId="{AD101936-2137-4D56-9EED-6EF0FAD5C585}" type="presParOf" srcId="{0EB1C50D-545D-4184-94BF-1F9051F6144B}" destId="{20F49A9C-AAA9-4DE4-94E2-9B3C92F912A8}" srcOrd="3" destOrd="0" presId="urn:microsoft.com/office/officeart/2005/8/layout/hierarchy1"/>
    <dgm:cxn modelId="{9756D1C2-4F3C-4B96-9E21-C901415CE8D8}" type="presParOf" srcId="{20F49A9C-AAA9-4DE4-94E2-9B3C92F912A8}" destId="{463E347F-B2ED-4BE5-ACD3-3DBF5F0237E7}" srcOrd="0" destOrd="0" presId="urn:microsoft.com/office/officeart/2005/8/layout/hierarchy1"/>
    <dgm:cxn modelId="{53ADB005-E31E-428B-8F25-5913DA2069B6}" type="presParOf" srcId="{463E347F-B2ED-4BE5-ACD3-3DBF5F0237E7}" destId="{868BA22F-9B93-496F-9546-879D279E316D}" srcOrd="0" destOrd="0" presId="urn:microsoft.com/office/officeart/2005/8/layout/hierarchy1"/>
    <dgm:cxn modelId="{B2AACCEF-8C39-446B-8AB4-B48C8283FC0A}" type="presParOf" srcId="{463E347F-B2ED-4BE5-ACD3-3DBF5F0237E7}" destId="{E0AC0C51-1DD7-4681-B1DA-28E25B25062E}" srcOrd="1" destOrd="0" presId="urn:microsoft.com/office/officeart/2005/8/layout/hierarchy1"/>
    <dgm:cxn modelId="{6AC69186-8F9D-4C3D-8884-03867BE3F942}" type="presParOf" srcId="{20F49A9C-AAA9-4DE4-94E2-9B3C92F912A8}" destId="{38C2A277-AA18-420D-9E3E-2D7581FB8BEA}" srcOrd="1" destOrd="0" presId="urn:microsoft.com/office/officeart/2005/8/layout/hierarchy1"/>
    <dgm:cxn modelId="{F6B22675-DB71-42C9-A423-1F72235AE313}" type="presParOf" srcId="{38C2A277-AA18-420D-9E3E-2D7581FB8BEA}" destId="{AB7709AB-C569-4D0C-8F3D-BB742727524A}" srcOrd="0" destOrd="0" presId="urn:microsoft.com/office/officeart/2005/8/layout/hierarchy1"/>
    <dgm:cxn modelId="{D969E914-7F8F-4050-B525-D94C5AB226BC}" type="presParOf" srcId="{38C2A277-AA18-420D-9E3E-2D7581FB8BEA}" destId="{692DEBB4-097B-4EAD-A10A-17E4E20DB771}" srcOrd="1" destOrd="0" presId="urn:microsoft.com/office/officeart/2005/8/layout/hierarchy1"/>
    <dgm:cxn modelId="{B088AA2E-F732-44B4-8B63-434DE3A754CA}" type="presParOf" srcId="{692DEBB4-097B-4EAD-A10A-17E4E20DB771}" destId="{F7D0929E-A2A2-47CA-B2AF-96EC6E8DB42C}" srcOrd="0" destOrd="0" presId="urn:microsoft.com/office/officeart/2005/8/layout/hierarchy1"/>
    <dgm:cxn modelId="{83A07CBF-3D3A-4AC6-8BA8-34C3644FCE26}" type="presParOf" srcId="{F7D0929E-A2A2-47CA-B2AF-96EC6E8DB42C}" destId="{3C60EE48-EAE0-4E24-A99F-BBBDC25340AE}" srcOrd="0" destOrd="0" presId="urn:microsoft.com/office/officeart/2005/8/layout/hierarchy1"/>
    <dgm:cxn modelId="{2F3F5C13-E626-47BA-BFC1-EDF2C4D87313}" type="presParOf" srcId="{F7D0929E-A2A2-47CA-B2AF-96EC6E8DB42C}" destId="{F3F23C93-083B-46FD-AF16-A2D7EFA84196}" srcOrd="1" destOrd="0" presId="urn:microsoft.com/office/officeart/2005/8/layout/hierarchy1"/>
    <dgm:cxn modelId="{8E89F61C-E69C-4308-8F3F-E0BB0C4310EA}" type="presParOf" srcId="{692DEBB4-097B-4EAD-A10A-17E4E20DB771}" destId="{DF26C408-699A-4454-B860-70A9DD921121}" srcOrd="1" destOrd="0" presId="urn:microsoft.com/office/officeart/2005/8/layout/hierarchy1"/>
    <dgm:cxn modelId="{47CBACCF-29D9-4725-9DBC-C01E32C8824C}" type="presParOf" srcId="{DF26C408-699A-4454-B860-70A9DD921121}" destId="{B8C24B75-C75A-4349-81A4-7B8991D6FC0D}" srcOrd="0" destOrd="0" presId="urn:microsoft.com/office/officeart/2005/8/layout/hierarchy1"/>
    <dgm:cxn modelId="{8FACC697-7EBA-4652-A6E0-6780AC1921D6}" type="presParOf" srcId="{DF26C408-699A-4454-B860-70A9DD921121}" destId="{34881B28-B1BD-4830-B2FB-22C08FA85741}" srcOrd="1" destOrd="0" presId="urn:microsoft.com/office/officeart/2005/8/layout/hierarchy1"/>
    <dgm:cxn modelId="{F18768C6-2B29-4A66-BD13-C80B6B240C6A}" type="presParOf" srcId="{34881B28-B1BD-4830-B2FB-22C08FA85741}" destId="{764444D2-A42D-49E7-912B-1770D05978CC}" srcOrd="0" destOrd="0" presId="urn:microsoft.com/office/officeart/2005/8/layout/hierarchy1"/>
    <dgm:cxn modelId="{2BFD5966-477F-48E5-968D-559922720783}" type="presParOf" srcId="{764444D2-A42D-49E7-912B-1770D05978CC}" destId="{62EC9F40-ED07-47AF-8AB7-4E73847775E0}" srcOrd="0" destOrd="0" presId="urn:microsoft.com/office/officeart/2005/8/layout/hierarchy1"/>
    <dgm:cxn modelId="{3F15FB06-2C03-413C-9D26-CF5404451EC4}" type="presParOf" srcId="{764444D2-A42D-49E7-912B-1770D05978CC}" destId="{5AC98BFE-26DA-40E6-BCFE-EA7FEA634F7C}" srcOrd="1" destOrd="0" presId="urn:microsoft.com/office/officeart/2005/8/layout/hierarchy1"/>
    <dgm:cxn modelId="{E8BE53F8-396E-4029-B478-8E0FC34F654E}" type="presParOf" srcId="{34881B28-B1BD-4830-B2FB-22C08FA85741}" destId="{EDD9DFBD-6193-4968-ABEC-E0B20F483C3D}" srcOrd="1" destOrd="0" presId="urn:microsoft.com/office/officeart/2005/8/layout/hierarchy1"/>
    <dgm:cxn modelId="{FE84A073-4713-4B03-AAC3-9AB2A2FF4050}" type="presParOf" srcId="{DF26C408-699A-4454-B860-70A9DD921121}" destId="{BE010BA7-8F65-4754-855B-34A2FEA1A6BB}" srcOrd="2" destOrd="0" presId="urn:microsoft.com/office/officeart/2005/8/layout/hierarchy1"/>
    <dgm:cxn modelId="{1B12C200-F33D-4C88-BEEC-10E5FC7AFBCA}" type="presParOf" srcId="{DF26C408-699A-4454-B860-70A9DD921121}" destId="{CEFC17A1-28EA-46C4-8A36-DEA21980BE8F}" srcOrd="3" destOrd="0" presId="urn:microsoft.com/office/officeart/2005/8/layout/hierarchy1"/>
    <dgm:cxn modelId="{400809DA-9C22-4EFF-AE2D-7EE61007D0B0}" type="presParOf" srcId="{CEFC17A1-28EA-46C4-8A36-DEA21980BE8F}" destId="{5E46CB2F-F44C-4E84-AB53-4EB3CD789FDD}" srcOrd="0" destOrd="0" presId="urn:microsoft.com/office/officeart/2005/8/layout/hierarchy1"/>
    <dgm:cxn modelId="{7FDEFA6F-255D-4BB8-8231-92710CD6C1E4}" type="presParOf" srcId="{5E46CB2F-F44C-4E84-AB53-4EB3CD789FDD}" destId="{8993B7A0-0681-4681-ABD1-49A2062426F8}" srcOrd="0" destOrd="0" presId="urn:microsoft.com/office/officeart/2005/8/layout/hierarchy1"/>
    <dgm:cxn modelId="{CB1E16C2-CB2B-4C32-8B66-3565AB7B8325}" type="presParOf" srcId="{5E46CB2F-F44C-4E84-AB53-4EB3CD789FDD}" destId="{9FABDBF5-0321-4B32-8D90-076D52B0EE75}" srcOrd="1" destOrd="0" presId="urn:microsoft.com/office/officeart/2005/8/layout/hierarchy1"/>
    <dgm:cxn modelId="{60D9E31B-538D-4DB8-9788-4FEA9664B3F5}" type="presParOf" srcId="{CEFC17A1-28EA-46C4-8A36-DEA21980BE8F}" destId="{37A51D4B-58F3-4CF5-9C88-BD6760E4D8C4}" srcOrd="1" destOrd="0" presId="urn:microsoft.com/office/officeart/2005/8/layout/hierarchy1"/>
    <dgm:cxn modelId="{DE7F5C41-DDBB-4A08-AA30-14693A1853A3}" type="presParOf" srcId="{38C2A277-AA18-420D-9E3E-2D7581FB8BEA}" destId="{812887D2-5C34-4CD1-9578-09E66C0F9247}" srcOrd="2" destOrd="0" presId="urn:microsoft.com/office/officeart/2005/8/layout/hierarchy1"/>
    <dgm:cxn modelId="{F2338C67-9297-413B-8528-D22D1144C2AD}" type="presParOf" srcId="{38C2A277-AA18-420D-9E3E-2D7581FB8BEA}" destId="{FC0DE5EE-DF43-4FA5-B36F-E50D489A46B9}" srcOrd="3" destOrd="0" presId="urn:microsoft.com/office/officeart/2005/8/layout/hierarchy1"/>
    <dgm:cxn modelId="{3BACB4D3-D8BB-4B23-AA76-F9376D040C4B}" type="presParOf" srcId="{FC0DE5EE-DF43-4FA5-B36F-E50D489A46B9}" destId="{25FD5AFD-4051-4D27-B53C-BEF55A913556}" srcOrd="0" destOrd="0" presId="urn:microsoft.com/office/officeart/2005/8/layout/hierarchy1"/>
    <dgm:cxn modelId="{262567CE-58EC-4DF5-990D-AB94610206AB}" type="presParOf" srcId="{25FD5AFD-4051-4D27-B53C-BEF55A913556}" destId="{D406FD6E-C37E-41E6-A53F-8C07606CEACC}" srcOrd="0" destOrd="0" presId="urn:microsoft.com/office/officeart/2005/8/layout/hierarchy1"/>
    <dgm:cxn modelId="{BD07A84E-EC4D-467F-867A-03DC1BA02C16}" type="presParOf" srcId="{25FD5AFD-4051-4D27-B53C-BEF55A913556}" destId="{B7668B9F-5FC3-4B03-ADFC-2C4D72FAAEFB}" srcOrd="1" destOrd="0" presId="urn:microsoft.com/office/officeart/2005/8/layout/hierarchy1"/>
    <dgm:cxn modelId="{6AC69A72-FC84-43ED-857F-E8A1173BD02B}" type="presParOf" srcId="{FC0DE5EE-DF43-4FA5-B36F-E50D489A46B9}" destId="{829DCE27-7ABB-4F39-ABA0-168A3A1A68C2}" srcOrd="1" destOrd="0" presId="urn:microsoft.com/office/officeart/2005/8/layout/hierarchy1"/>
    <dgm:cxn modelId="{99A4ADC5-186F-4980-8F36-DB345A4C40D5}" type="presParOf" srcId="{829DCE27-7ABB-4F39-ABA0-168A3A1A68C2}" destId="{75FB4C7E-91A2-4F1A-9146-DBE0D7DA085E}" srcOrd="0" destOrd="0" presId="urn:microsoft.com/office/officeart/2005/8/layout/hierarchy1"/>
    <dgm:cxn modelId="{6A5A622F-94F3-478C-A8DD-7F873FE77DB0}" type="presParOf" srcId="{829DCE27-7ABB-4F39-ABA0-168A3A1A68C2}" destId="{1B0F4E00-1BB6-4802-B914-8224DC2B4257}" srcOrd="1" destOrd="0" presId="urn:microsoft.com/office/officeart/2005/8/layout/hierarchy1"/>
    <dgm:cxn modelId="{CA51DB30-8AB5-4440-B2F8-EB734122F176}" type="presParOf" srcId="{1B0F4E00-1BB6-4802-B914-8224DC2B4257}" destId="{078C69A6-8B00-41B6-B3AC-41C578202FE4}" srcOrd="0" destOrd="0" presId="urn:microsoft.com/office/officeart/2005/8/layout/hierarchy1"/>
    <dgm:cxn modelId="{32ECDDFF-E234-4CD0-82EB-3335F8010C07}" type="presParOf" srcId="{078C69A6-8B00-41B6-B3AC-41C578202FE4}" destId="{150361D7-36E3-4BEF-B0B6-B3A55B28CD1A}" srcOrd="0" destOrd="0" presId="urn:microsoft.com/office/officeart/2005/8/layout/hierarchy1"/>
    <dgm:cxn modelId="{C8647D54-2F56-478A-B05D-01BBC38410D8}" type="presParOf" srcId="{078C69A6-8B00-41B6-B3AC-41C578202FE4}" destId="{BF66C963-A306-4C85-91AA-C6D00733BDCF}" srcOrd="1" destOrd="0" presId="urn:microsoft.com/office/officeart/2005/8/layout/hierarchy1"/>
    <dgm:cxn modelId="{EE5DFB9B-6487-408E-B0D0-5ABF9978587C}" type="presParOf" srcId="{1B0F4E00-1BB6-4802-B914-8224DC2B4257}" destId="{EEE046BF-7647-490F-A352-11D8C6A36662}" srcOrd="1" destOrd="0" presId="urn:microsoft.com/office/officeart/2005/8/layout/hierarchy1"/>
    <dgm:cxn modelId="{B94379D0-DA9E-4CEA-8088-F84BD2BA4639}" type="presParOf" srcId="{829DCE27-7ABB-4F39-ABA0-168A3A1A68C2}" destId="{74E17DE3-CF84-4BD7-98A4-D095C90571CA}" srcOrd="2" destOrd="0" presId="urn:microsoft.com/office/officeart/2005/8/layout/hierarchy1"/>
    <dgm:cxn modelId="{97610E94-57DE-4EC9-BDEF-C795E90048B5}" type="presParOf" srcId="{829DCE27-7ABB-4F39-ABA0-168A3A1A68C2}" destId="{8CB90AE1-878F-489D-96C3-988B36F42035}" srcOrd="3" destOrd="0" presId="urn:microsoft.com/office/officeart/2005/8/layout/hierarchy1"/>
    <dgm:cxn modelId="{DC14AE58-BEE6-4AB6-B45B-E3BC95B82E15}" type="presParOf" srcId="{8CB90AE1-878F-489D-96C3-988B36F42035}" destId="{EECFB8FA-A1D9-432D-A3AF-C42497016366}" srcOrd="0" destOrd="0" presId="urn:microsoft.com/office/officeart/2005/8/layout/hierarchy1"/>
    <dgm:cxn modelId="{10324E43-456A-45BF-93F1-14A36EE8C21B}" type="presParOf" srcId="{EECFB8FA-A1D9-432D-A3AF-C42497016366}" destId="{D45DDF1B-2153-4D50-802A-85B392EA31F2}" srcOrd="0" destOrd="0" presId="urn:microsoft.com/office/officeart/2005/8/layout/hierarchy1"/>
    <dgm:cxn modelId="{09D5251E-AA3E-4797-8D1C-7F9794BD1C14}" type="presParOf" srcId="{EECFB8FA-A1D9-432D-A3AF-C42497016366}" destId="{7F5DA0BA-509C-4BE6-A7F7-B37EC399246D}" srcOrd="1" destOrd="0" presId="urn:microsoft.com/office/officeart/2005/8/layout/hierarchy1"/>
    <dgm:cxn modelId="{44606B75-8D98-49AD-BDD4-9D85335B55B1}" type="presParOf" srcId="{8CB90AE1-878F-489D-96C3-988B36F42035}" destId="{2DDBAC32-BAA0-4515-BAC8-AC0069B5507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E17DE3-CF84-4BD7-98A4-D095C90571CA}">
      <dsp:nvSpPr>
        <dsp:cNvPr id="0" name=""/>
        <dsp:cNvSpPr/>
      </dsp:nvSpPr>
      <dsp:spPr>
        <a:xfrm>
          <a:off x="8256384" y="4122039"/>
          <a:ext cx="1012377" cy="4817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8332"/>
              </a:lnTo>
              <a:lnTo>
                <a:pt x="1012377" y="328332"/>
              </a:lnTo>
              <a:lnTo>
                <a:pt x="1012377" y="48179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FB4C7E-91A2-4F1A-9146-DBE0D7DA085E}">
      <dsp:nvSpPr>
        <dsp:cNvPr id="0" name=""/>
        <dsp:cNvSpPr/>
      </dsp:nvSpPr>
      <dsp:spPr>
        <a:xfrm>
          <a:off x="7244007" y="4122039"/>
          <a:ext cx="1012377" cy="481799"/>
        </a:xfrm>
        <a:custGeom>
          <a:avLst/>
          <a:gdLst/>
          <a:ahLst/>
          <a:cxnLst/>
          <a:rect l="0" t="0" r="0" b="0"/>
          <a:pathLst>
            <a:path>
              <a:moveTo>
                <a:pt x="1012377" y="0"/>
              </a:moveTo>
              <a:lnTo>
                <a:pt x="1012377" y="328332"/>
              </a:lnTo>
              <a:lnTo>
                <a:pt x="0" y="328332"/>
              </a:lnTo>
              <a:lnTo>
                <a:pt x="0" y="48179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2887D2-5C34-4CD1-9578-09E66C0F9247}">
      <dsp:nvSpPr>
        <dsp:cNvPr id="0" name=""/>
        <dsp:cNvSpPr/>
      </dsp:nvSpPr>
      <dsp:spPr>
        <a:xfrm>
          <a:off x="6231630" y="2588287"/>
          <a:ext cx="2024754" cy="4817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8332"/>
              </a:lnTo>
              <a:lnTo>
                <a:pt x="2024754" y="328332"/>
              </a:lnTo>
              <a:lnTo>
                <a:pt x="2024754" y="48179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010BA7-8F65-4754-855B-34A2FEA1A6BB}">
      <dsp:nvSpPr>
        <dsp:cNvPr id="0" name=""/>
        <dsp:cNvSpPr/>
      </dsp:nvSpPr>
      <dsp:spPr>
        <a:xfrm>
          <a:off x="4206875" y="4122039"/>
          <a:ext cx="1012377" cy="4817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8332"/>
              </a:lnTo>
              <a:lnTo>
                <a:pt x="1012377" y="328332"/>
              </a:lnTo>
              <a:lnTo>
                <a:pt x="1012377" y="48179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C24B75-C75A-4349-81A4-7B8991D6FC0D}">
      <dsp:nvSpPr>
        <dsp:cNvPr id="0" name=""/>
        <dsp:cNvSpPr/>
      </dsp:nvSpPr>
      <dsp:spPr>
        <a:xfrm>
          <a:off x="3208580" y="4122039"/>
          <a:ext cx="998295" cy="481799"/>
        </a:xfrm>
        <a:custGeom>
          <a:avLst/>
          <a:gdLst/>
          <a:ahLst/>
          <a:cxnLst/>
          <a:rect l="0" t="0" r="0" b="0"/>
          <a:pathLst>
            <a:path>
              <a:moveTo>
                <a:pt x="998295" y="0"/>
              </a:moveTo>
              <a:lnTo>
                <a:pt x="998295" y="328332"/>
              </a:lnTo>
              <a:lnTo>
                <a:pt x="0" y="328332"/>
              </a:lnTo>
              <a:lnTo>
                <a:pt x="0" y="48179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7709AB-C569-4D0C-8F3D-BB742727524A}">
      <dsp:nvSpPr>
        <dsp:cNvPr id="0" name=""/>
        <dsp:cNvSpPr/>
      </dsp:nvSpPr>
      <dsp:spPr>
        <a:xfrm>
          <a:off x="4206875" y="2588287"/>
          <a:ext cx="2024754" cy="481799"/>
        </a:xfrm>
        <a:custGeom>
          <a:avLst/>
          <a:gdLst/>
          <a:ahLst/>
          <a:cxnLst/>
          <a:rect l="0" t="0" r="0" b="0"/>
          <a:pathLst>
            <a:path>
              <a:moveTo>
                <a:pt x="2024754" y="0"/>
              </a:moveTo>
              <a:lnTo>
                <a:pt x="2024754" y="328332"/>
              </a:lnTo>
              <a:lnTo>
                <a:pt x="0" y="328332"/>
              </a:lnTo>
              <a:lnTo>
                <a:pt x="0" y="48179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15395A-5FF1-4DAE-803B-761EFA86E1E7}">
      <dsp:nvSpPr>
        <dsp:cNvPr id="0" name=""/>
        <dsp:cNvSpPr/>
      </dsp:nvSpPr>
      <dsp:spPr>
        <a:xfrm>
          <a:off x="4206875" y="1054536"/>
          <a:ext cx="2024754" cy="4817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8332"/>
              </a:lnTo>
              <a:lnTo>
                <a:pt x="2024754" y="328332"/>
              </a:lnTo>
              <a:lnTo>
                <a:pt x="2024754" y="48179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779A16-29F2-4E69-85E0-CC674A61E8D5}">
      <dsp:nvSpPr>
        <dsp:cNvPr id="0" name=""/>
        <dsp:cNvSpPr/>
      </dsp:nvSpPr>
      <dsp:spPr>
        <a:xfrm>
          <a:off x="2136401" y="2588287"/>
          <a:ext cx="91440" cy="4817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8179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0DD074-07D4-465C-88EB-09958055788E}">
      <dsp:nvSpPr>
        <dsp:cNvPr id="0" name=""/>
        <dsp:cNvSpPr/>
      </dsp:nvSpPr>
      <dsp:spPr>
        <a:xfrm>
          <a:off x="2182121" y="1054536"/>
          <a:ext cx="2024754" cy="481799"/>
        </a:xfrm>
        <a:custGeom>
          <a:avLst/>
          <a:gdLst/>
          <a:ahLst/>
          <a:cxnLst/>
          <a:rect l="0" t="0" r="0" b="0"/>
          <a:pathLst>
            <a:path>
              <a:moveTo>
                <a:pt x="2024754" y="0"/>
              </a:moveTo>
              <a:lnTo>
                <a:pt x="2024754" y="328332"/>
              </a:lnTo>
              <a:lnTo>
                <a:pt x="0" y="328332"/>
              </a:lnTo>
              <a:lnTo>
                <a:pt x="0" y="48179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C700E2-E35B-426C-BE8C-F2B5B29FA618}">
      <dsp:nvSpPr>
        <dsp:cNvPr id="0" name=""/>
        <dsp:cNvSpPr/>
      </dsp:nvSpPr>
      <dsp:spPr>
        <a:xfrm>
          <a:off x="3378567" y="2584"/>
          <a:ext cx="1656617" cy="10519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992D6F-9C76-43C5-B568-36E2EDD6141E}">
      <dsp:nvSpPr>
        <dsp:cNvPr id="0" name=""/>
        <dsp:cNvSpPr/>
      </dsp:nvSpPr>
      <dsp:spPr>
        <a:xfrm>
          <a:off x="3562635" y="177449"/>
          <a:ext cx="1656617" cy="10519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Data</a:t>
          </a:r>
        </a:p>
      </dsp:txBody>
      <dsp:txXfrm>
        <a:off x="3593446" y="208260"/>
        <a:ext cx="1594995" cy="990329"/>
      </dsp:txXfrm>
    </dsp:sp>
    <dsp:sp modelId="{59BCF8BE-AD7C-47C8-9637-DA7E3E7B1969}">
      <dsp:nvSpPr>
        <dsp:cNvPr id="0" name=""/>
        <dsp:cNvSpPr/>
      </dsp:nvSpPr>
      <dsp:spPr>
        <a:xfrm>
          <a:off x="1353813" y="1536335"/>
          <a:ext cx="1656617" cy="10519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4FAC9A-B630-4A39-AFF2-DB5CCF1CC9FC}">
      <dsp:nvSpPr>
        <dsp:cNvPr id="0" name=""/>
        <dsp:cNvSpPr/>
      </dsp:nvSpPr>
      <dsp:spPr>
        <a:xfrm>
          <a:off x="1537881" y="1711200"/>
          <a:ext cx="1656617" cy="1051951"/>
        </a:xfrm>
        <a:prstGeom prst="roundRect">
          <a:avLst>
            <a:gd name="adj" fmla="val 10000"/>
          </a:avLst>
        </a:prstGeom>
        <a:solidFill>
          <a:schemeClr val="accent2"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Qualitative</a:t>
          </a:r>
        </a:p>
      </dsp:txBody>
      <dsp:txXfrm>
        <a:off x="1568692" y="1742011"/>
        <a:ext cx="1594995" cy="990329"/>
      </dsp:txXfrm>
    </dsp:sp>
    <dsp:sp modelId="{513E57AC-17F4-4CA6-8604-27E6BDC280ED}">
      <dsp:nvSpPr>
        <dsp:cNvPr id="0" name=""/>
        <dsp:cNvSpPr/>
      </dsp:nvSpPr>
      <dsp:spPr>
        <a:xfrm>
          <a:off x="1353813" y="3070087"/>
          <a:ext cx="1656617" cy="10519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6C92F3-B696-41EE-A7A2-C534FD0305A3}">
      <dsp:nvSpPr>
        <dsp:cNvPr id="0" name=""/>
        <dsp:cNvSpPr/>
      </dsp:nvSpPr>
      <dsp:spPr>
        <a:xfrm>
          <a:off x="1537881" y="3244952"/>
          <a:ext cx="1656617" cy="10519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e.g. documentaries, conversations </a:t>
          </a:r>
        </a:p>
      </dsp:txBody>
      <dsp:txXfrm>
        <a:off x="1568692" y="3275763"/>
        <a:ext cx="1594995" cy="990329"/>
      </dsp:txXfrm>
    </dsp:sp>
    <dsp:sp modelId="{868BA22F-9B93-496F-9546-879D279E316D}">
      <dsp:nvSpPr>
        <dsp:cNvPr id="0" name=""/>
        <dsp:cNvSpPr/>
      </dsp:nvSpPr>
      <dsp:spPr>
        <a:xfrm>
          <a:off x="5403321" y="1536335"/>
          <a:ext cx="1656617" cy="10519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AC0C51-1DD7-4681-B1DA-28E25B25062E}">
      <dsp:nvSpPr>
        <dsp:cNvPr id="0" name=""/>
        <dsp:cNvSpPr/>
      </dsp:nvSpPr>
      <dsp:spPr>
        <a:xfrm>
          <a:off x="5587390" y="1711200"/>
          <a:ext cx="1656617" cy="1051951"/>
        </a:xfrm>
        <a:prstGeom prst="roundRect">
          <a:avLst>
            <a:gd name="adj" fmla="val 10000"/>
          </a:avLst>
        </a:prstGeom>
        <a:solidFill>
          <a:schemeClr val="accent4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Quantitative</a:t>
          </a:r>
        </a:p>
      </dsp:txBody>
      <dsp:txXfrm>
        <a:off x="5618201" y="1742011"/>
        <a:ext cx="1594995" cy="990329"/>
      </dsp:txXfrm>
    </dsp:sp>
    <dsp:sp modelId="{3C60EE48-EAE0-4E24-A99F-BBBDC25340AE}">
      <dsp:nvSpPr>
        <dsp:cNvPr id="0" name=""/>
        <dsp:cNvSpPr/>
      </dsp:nvSpPr>
      <dsp:spPr>
        <a:xfrm>
          <a:off x="3378567" y="3070087"/>
          <a:ext cx="1656617" cy="10519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F23C93-083B-46FD-AF16-A2D7EFA84196}">
      <dsp:nvSpPr>
        <dsp:cNvPr id="0" name=""/>
        <dsp:cNvSpPr/>
      </dsp:nvSpPr>
      <dsp:spPr>
        <a:xfrm>
          <a:off x="3562635" y="3244952"/>
          <a:ext cx="1656617" cy="1051951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  <a:alpha val="90000"/>
          </a:schemeClr>
        </a:solidFill>
        <a:ln w="12700" cap="flat" cmpd="sng" algn="ctr">
          <a:solidFill>
            <a:schemeClr val="accent6">
              <a:lumMod val="40000"/>
              <a:lumOff val="6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Categorical</a:t>
          </a:r>
        </a:p>
      </dsp:txBody>
      <dsp:txXfrm>
        <a:off x="3593446" y="3275763"/>
        <a:ext cx="1594995" cy="990329"/>
      </dsp:txXfrm>
    </dsp:sp>
    <dsp:sp modelId="{62EC9F40-ED07-47AF-8AB7-4E73847775E0}">
      <dsp:nvSpPr>
        <dsp:cNvPr id="0" name=""/>
        <dsp:cNvSpPr/>
      </dsp:nvSpPr>
      <dsp:spPr>
        <a:xfrm>
          <a:off x="2380271" y="4603838"/>
          <a:ext cx="1656617" cy="10519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C98BFE-26DA-40E6-BCFE-EA7FEA634F7C}">
      <dsp:nvSpPr>
        <dsp:cNvPr id="0" name=""/>
        <dsp:cNvSpPr/>
      </dsp:nvSpPr>
      <dsp:spPr>
        <a:xfrm>
          <a:off x="2564340" y="4778703"/>
          <a:ext cx="1656617" cy="1051951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Nominal e.g. Gender, race, country  </a:t>
          </a:r>
        </a:p>
      </dsp:txBody>
      <dsp:txXfrm>
        <a:off x="2595151" y="4809514"/>
        <a:ext cx="1594995" cy="990329"/>
      </dsp:txXfrm>
    </dsp:sp>
    <dsp:sp modelId="{8993B7A0-0681-4681-ABD1-49A2062426F8}">
      <dsp:nvSpPr>
        <dsp:cNvPr id="0" name=""/>
        <dsp:cNvSpPr/>
      </dsp:nvSpPr>
      <dsp:spPr>
        <a:xfrm>
          <a:off x="4390944" y="4603838"/>
          <a:ext cx="1656617" cy="10519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ABDBF5-0321-4B32-8D90-076D52B0EE75}">
      <dsp:nvSpPr>
        <dsp:cNvPr id="0" name=""/>
        <dsp:cNvSpPr/>
      </dsp:nvSpPr>
      <dsp:spPr>
        <a:xfrm>
          <a:off x="4575013" y="4778703"/>
          <a:ext cx="1656617" cy="1051951"/>
        </a:xfrm>
        <a:prstGeom prst="roundRect">
          <a:avLst>
            <a:gd name="adj" fmla="val 10000"/>
          </a:avLst>
        </a:prstGeom>
        <a:solidFill>
          <a:schemeClr val="accent6">
            <a:lumMod val="75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Ordinal e.g. Education level, SES</a:t>
          </a:r>
        </a:p>
      </dsp:txBody>
      <dsp:txXfrm>
        <a:off x="4605824" y="4809514"/>
        <a:ext cx="1594995" cy="990329"/>
      </dsp:txXfrm>
    </dsp:sp>
    <dsp:sp modelId="{D406FD6E-C37E-41E6-A53F-8C07606CEACC}">
      <dsp:nvSpPr>
        <dsp:cNvPr id="0" name=""/>
        <dsp:cNvSpPr/>
      </dsp:nvSpPr>
      <dsp:spPr>
        <a:xfrm>
          <a:off x="7428076" y="3070087"/>
          <a:ext cx="1656617" cy="10519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668B9F-5FC3-4B03-ADFC-2C4D72FAAEFB}">
      <dsp:nvSpPr>
        <dsp:cNvPr id="0" name=""/>
        <dsp:cNvSpPr/>
      </dsp:nvSpPr>
      <dsp:spPr>
        <a:xfrm>
          <a:off x="7612144" y="3244952"/>
          <a:ext cx="1656617" cy="1051951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Numerical</a:t>
          </a:r>
        </a:p>
      </dsp:txBody>
      <dsp:txXfrm>
        <a:off x="7642955" y="3275763"/>
        <a:ext cx="1594995" cy="990329"/>
      </dsp:txXfrm>
    </dsp:sp>
    <dsp:sp modelId="{150361D7-36E3-4BEF-B0B6-B3A55B28CD1A}">
      <dsp:nvSpPr>
        <dsp:cNvPr id="0" name=""/>
        <dsp:cNvSpPr/>
      </dsp:nvSpPr>
      <dsp:spPr>
        <a:xfrm>
          <a:off x="6415698" y="4603838"/>
          <a:ext cx="1656617" cy="10519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66C963-A306-4C85-91AA-C6D00733BDCF}">
      <dsp:nvSpPr>
        <dsp:cNvPr id="0" name=""/>
        <dsp:cNvSpPr/>
      </dsp:nvSpPr>
      <dsp:spPr>
        <a:xfrm>
          <a:off x="6599767" y="4778703"/>
          <a:ext cx="1656617" cy="1051951"/>
        </a:xfrm>
        <a:prstGeom prst="roundRect">
          <a:avLst>
            <a:gd name="adj" fmla="val 10000"/>
          </a:avLst>
        </a:prstGeom>
        <a:solidFill>
          <a:schemeClr val="accent4">
            <a:lumMod val="40000"/>
            <a:lumOff val="6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Discrete (count like number of episodes)</a:t>
          </a:r>
        </a:p>
      </dsp:txBody>
      <dsp:txXfrm>
        <a:off x="6630578" y="4809514"/>
        <a:ext cx="1594995" cy="990329"/>
      </dsp:txXfrm>
    </dsp:sp>
    <dsp:sp modelId="{D45DDF1B-2153-4D50-802A-85B392EA31F2}">
      <dsp:nvSpPr>
        <dsp:cNvPr id="0" name=""/>
        <dsp:cNvSpPr/>
      </dsp:nvSpPr>
      <dsp:spPr>
        <a:xfrm>
          <a:off x="8440453" y="4603838"/>
          <a:ext cx="1656617" cy="10519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5DA0BA-509C-4BE6-A7F7-B37EC399246D}">
      <dsp:nvSpPr>
        <dsp:cNvPr id="0" name=""/>
        <dsp:cNvSpPr/>
      </dsp:nvSpPr>
      <dsp:spPr>
        <a:xfrm>
          <a:off x="8624521" y="4778703"/>
          <a:ext cx="1656617" cy="1051951"/>
        </a:xfrm>
        <a:prstGeom prst="roundRect">
          <a:avLst>
            <a:gd name="adj" fmla="val 10000"/>
          </a:avLst>
        </a:prstGeom>
        <a:solidFill>
          <a:schemeClr val="accent4">
            <a:lumMod val="75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Continuous e.g. Age, number of customers</a:t>
          </a:r>
        </a:p>
      </dsp:txBody>
      <dsp:txXfrm>
        <a:off x="8655332" y="4809514"/>
        <a:ext cx="1594995" cy="9903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D2B6D-DEDF-4CAE-91B9-CC2B163C00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FC2627-0DC2-4968-A30A-921D38CC6E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F8DED3-902C-44EE-AF49-509B57BF3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E7B1A-4C44-4E6B-80AC-695B2A4A8074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2894D2-2A76-4CD3-8B02-3A52A5D10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4D9DDE-B468-4D49-A7EC-82B2A42B7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1B028-51CD-4818-8844-6F3FD0608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196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F5E0B-4934-4888-ADEA-35BACE470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54857C-559B-400C-B3F4-D6401AFCB5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1975F2-BD39-47E0-8462-6D1EE2DA0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E7B1A-4C44-4E6B-80AC-695B2A4A8074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0D5A51-45C4-4A09-857C-BCF08B0F9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71B982-4489-4428-8D99-FF285C900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1B028-51CD-4818-8844-6F3FD0608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085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E2F4CE-999F-4359-888A-610A2D73D9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11BF28-E153-4E63-B682-423FB6F989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C75D82-1A9D-4B69-9E17-6FCFF6B3F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E7B1A-4C44-4E6B-80AC-695B2A4A8074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AA207E-C057-437B-A070-CEE5E1BB7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19CC34-C9BA-4FB9-881A-5968FEB0A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1B028-51CD-4818-8844-6F3FD0608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056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F27EA-ED7B-4E54-BED5-590710AC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DE2025-D820-4DA5-96F1-93184C4972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E0CD3D-E986-47FF-9D11-F98438F82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E7B1A-4C44-4E6B-80AC-695B2A4A8074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6AD9B5-CE03-437D-9FC1-6597CCE1F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0F6C7-E9C2-48D5-89E2-34F957519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1B028-51CD-4818-8844-6F3FD0608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583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4B568-9BB8-4B4F-8526-E0C713419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3A6D17-F45C-4EEC-B4CA-FC6E5485F6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FFE118-F357-446F-85A6-DAB4EEC04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E7B1A-4C44-4E6B-80AC-695B2A4A8074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36ADC3-C1C8-4054-95D5-80C3A626F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D0147B-1B3C-4382-8AFE-A745143EE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1B028-51CD-4818-8844-6F3FD0608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327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2E33D-8CE8-44E9-8FD4-63F32D809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ABC2A-DF8D-4156-B3F5-9329E41411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13E728-BF66-4F09-8982-7A3D5C64EF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9E5B84-E983-4C79-8035-05F6240E9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E7B1A-4C44-4E6B-80AC-695B2A4A8074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16C84B-F20B-4F3D-9292-E58FC3EC2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7D08D8-5C31-4345-B56F-7CA295E38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1B028-51CD-4818-8844-6F3FD0608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534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9563B-52AC-4A9F-8494-092757EE4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74C0CC-AA2C-4B5C-99D0-7DB59BB7D9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9DD42E-2F84-43F4-A975-C3394820CD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EF6950-F934-412F-8AA9-D1ACD95E2B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48918C-2935-4A0A-A2E0-1FD1F30C3C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F20445-1292-40CC-A4C5-74A77864C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E7B1A-4C44-4E6B-80AC-695B2A4A8074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7090EC-5B6B-4396-B29D-1ED574415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F48850-0C57-4D80-9310-30795D17B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1B028-51CD-4818-8844-6F3FD0608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278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4C4F2-CBD4-4D16-81D0-3A743659C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605809-481C-416C-95C0-3B95C7C31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E7B1A-4C44-4E6B-80AC-695B2A4A8074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AF2E9D-0CF6-4BDB-84CC-10D8828DC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55F1EB-616C-4DED-8BE1-996BF1C23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1B028-51CD-4818-8844-6F3FD0608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20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471C3F-0026-4F7B-AFA8-8F9426110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E7B1A-4C44-4E6B-80AC-695B2A4A8074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D9E8F8-EE60-49CB-8E19-CA4780462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3095EC-9A10-4D62-A33E-686DCD29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1B028-51CD-4818-8844-6F3FD0608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112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473E6-37BF-4197-94C4-8A28A4717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05DFBE-F910-4FE5-8D4B-EF68D331F1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05998C-3BFB-4140-B875-2F1D9082A6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4CE7B9-7475-41E1-A8AB-0288BAED2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E7B1A-4C44-4E6B-80AC-695B2A4A8074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039216-F751-4731-B1A8-58813FA9C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3AEBE1-A1B1-4E31-8CC0-4EA989B1C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1B028-51CD-4818-8844-6F3FD0608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755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021087-4C75-485E-826B-3BE11BD01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E5DCB8-EEF3-4C79-B021-D9918017AD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68EC8C-2947-4EC7-ACB9-550C3E9224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6D98AE-AA8B-4C54-8B2C-913903425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E7B1A-4C44-4E6B-80AC-695B2A4A8074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8FBC7F-CD00-4CAC-8071-E3CF286B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86DC89-3170-4922-AC6B-AEE29B47B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1B028-51CD-4818-8844-6F3FD0608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696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36BC0E-A2D8-4A73-A76A-D57ECB7D8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D512E8-56B4-48E7-8E4B-354F5D0186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ED39F5-16A8-4B60-93B5-62A4793664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BE7B1A-4C44-4E6B-80AC-695B2A4A8074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BC5727-73BB-4760-8028-32E55EC981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39EF21-6BFA-4D08-9D70-6FDBC21781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1B028-51CD-4818-8844-6F3FD0608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570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A9D4950-0C2D-4929-A8B5-578F22B536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837" y="1022064"/>
            <a:ext cx="3366595" cy="336659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D761288-5896-4EAA-9F1E-C11E8FD255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9366" y="3257458"/>
            <a:ext cx="6220153" cy="3455641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C972169A-6EB3-4A0D-B440-EB4EF03B40AA}"/>
              </a:ext>
            </a:extLst>
          </p:cNvPr>
          <p:cNvSpPr/>
          <p:nvPr/>
        </p:nvSpPr>
        <p:spPr>
          <a:xfrm>
            <a:off x="2863168" y="121853"/>
            <a:ext cx="9696693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Introduction to data analysis</a:t>
            </a:r>
            <a:br>
              <a:rPr lang="en-U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en-U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using STATA, Excel, R, MATLAB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A12F2DB-6C8C-40A4-93F4-6F2614A91A9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72966" y="4011597"/>
            <a:ext cx="4382811" cy="328228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5F91D07-FFA9-4421-A4FD-73EA6C086D8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5002" y="5412828"/>
            <a:ext cx="3686832" cy="121859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8B018DA-314C-4DEA-8FE8-5B24E7377B6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7581" y="2400247"/>
            <a:ext cx="2879542" cy="1611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908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92E28-0CB5-483E-9B64-B13347B0F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538" y="187926"/>
            <a:ext cx="10515600" cy="1325563"/>
          </a:xfrm>
        </p:spPr>
        <p:txBody>
          <a:bodyPr/>
          <a:lstStyle/>
          <a:p>
            <a:r>
              <a:rPr lang="en-US" b="1" dirty="0"/>
              <a:t>Definitions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D7D89C-9ADD-4B53-8D3D-864B03478B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538" y="1513489"/>
            <a:ext cx="11477296" cy="51710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Data:  is the collection of facts and information </a:t>
            </a:r>
          </a:p>
          <a:p>
            <a:pPr marL="0" indent="0">
              <a:buNone/>
            </a:pPr>
            <a:r>
              <a:rPr lang="en-GB" b="1" dirty="0"/>
              <a:t>e.g. </a:t>
            </a:r>
          </a:p>
          <a:p>
            <a:pPr marL="514350" indent="-514350">
              <a:buAutoNum type="arabicPeriod"/>
            </a:pPr>
            <a:r>
              <a:rPr lang="en-GB" b="1" dirty="0"/>
              <a:t>Number of customers that visit your shop versus weather conditions </a:t>
            </a:r>
          </a:p>
          <a:p>
            <a:pPr marL="514350" indent="-514350">
              <a:buAutoNum type="arabicPeriod"/>
            </a:pPr>
            <a:r>
              <a:rPr lang="en-GB" b="1" dirty="0"/>
              <a:t>Number of patients who died from COVID-19 (may include Date and time of death)</a:t>
            </a:r>
          </a:p>
          <a:p>
            <a:pPr marL="514350" indent="-514350">
              <a:buAutoNum type="arabicPeriod"/>
            </a:pPr>
            <a:r>
              <a:rPr lang="en-GB" b="1" dirty="0"/>
              <a:t>Number of fruits from a plant versus different fertilizers</a:t>
            </a:r>
          </a:p>
          <a:p>
            <a:endParaRPr lang="en-GB" b="1" dirty="0"/>
          </a:p>
          <a:p>
            <a:pPr marL="0" indent="0">
              <a:buNone/>
            </a:pPr>
            <a:r>
              <a:rPr lang="en-GB" b="1" dirty="0"/>
              <a:t>Analysis:</a:t>
            </a:r>
          </a:p>
          <a:p>
            <a:pPr marL="0" indent="0">
              <a:buNone/>
            </a:pPr>
            <a:r>
              <a:rPr lang="en-GB" b="1" dirty="0"/>
              <a:t>A process of cleaning, transforming, and </a:t>
            </a:r>
            <a:r>
              <a:rPr lang="en-GB" b="1" dirty="0" err="1"/>
              <a:t>modeling</a:t>
            </a:r>
            <a:r>
              <a:rPr lang="en-GB" b="1" dirty="0"/>
              <a:t> data to discover useful information for business decision-making</a:t>
            </a:r>
            <a:r>
              <a:rPr lang="en-GB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945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AD070-D05A-43D1-AC9D-967161344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945" y="-2736"/>
            <a:ext cx="10597055" cy="938158"/>
          </a:xfrm>
        </p:spPr>
        <p:txBody>
          <a:bodyPr/>
          <a:lstStyle/>
          <a:p>
            <a:r>
              <a:rPr lang="en-US" b="1" dirty="0"/>
              <a:t>Types of data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86BFFAD0-AFE5-42C5-BBD6-B37C687867B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0809112"/>
              </p:ext>
            </p:extLst>
          </p:nvPr>
        </p:nvGraphicFramePr>
        <p:xfrm>
          <a:off x="451945" y="935422"/>
          <a:ext cx="11634952" cy="5833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54530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9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0E99B-7A22-4139-93AC-209B4B1BC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014" y="1"/>
            <a:ext cx="10515600" cy="1051034"/>
          </a:xfrm>
        </p:spPr>
        <p:txBody>
          <a:bodyPr/>
          <a:lstStyle/>
          <a:p>
            <a:r>
              <a:rPr lang="en-US" b="1" dirty="0"/>
              <a:t>Database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31F6A9-D346-4306-9461-EE5082A76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538" y="977462"/>
            <a:ext cx="10807262" cy="5199501"/>
          </a:xfrm>
        </p:spPr>
        <p:txBody>
          <a:bodyPr/>
          <a:lstStyle/>
          <a:p>
            <a:r>
              <a:rPr lang="en-US" dirty="0"/>
              <a:t>Organized collection of data </a:t>
            </a:r>
          </a:p>
          <a:p>
            <a:r>
              <a:rPr lang="en-US" dirty="0"/>
              <a:t>Or: Data structure that stores organized information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For example. A database of patients in a hospital. </a:t>
            </a:r>
          </a:p>
          <a:p>
            <a:pPr marL="0" indent="0">
              <a:buNone/>
            </a:pPr>
            <a:r>
              <a:rPr lang="en-US" dirty="0"/>
              <a:t>Normally stored in Excel, CSV file formats 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B3D7425-331B-44F2-B26B-70B7D01310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4677026"/>
              </p:ext>
            </p:extLst>
          </p:nvPr>
        </p:nvGraphicFramePr>
        <p:xfrm>
          <a:off x="830317" y="4078014"/>
          <a:ext cx="10523483" cy="2281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7158">
                  <a:extLst>
                    <a:ext uri="{9D8B030D-6E8A-4147-A177-3AD203B41FA5}">
                      <a16:colId xmlns:a16="http://schemas.microsoft.com/office/drawing/2014/main" val="2650181097"/>
                    </a:ext>
                  </a:extLst>
                </a:gridCol>
                <a:gridCol w="2550670">
                  <a:extLst>
                    <a:ext uri="{9D8B030D-6E8A-4147-A177-3AD203B41FA5}">
                      <a16:colId xmlns:a16="http://schemas.microsoft.com/office/drawing/2014/main" val="2743060655"/>
                    </a:ext>
                  </a:extLst>
                </a:gridCol>
                <a:gridCol w="741534">
                  <a:extLst>
                    <a:ext uri="{9D8B030D-6E8A-4147-A177-3AD203B41FA5}">
                      <a16:colId xmlns:a16="http://schemas.microsoft.com/office/drawing/2014/main" val="2327523968"/>
                    </a:ext>
                  </a:extLst>
                </a:gridCol>
                <a:gridCol w="694203">
                  <a:extLst>
                    <a:ext uri="{9D8B030D-6E8A-4147-A177-3AD203B41FA5}">
                      <a16:colId xmlns:a16="http://schemas.microsoft.com/office/drawing/2014/main" val="4121281439"/>
                    </a:ext>
                  </a:extLst>
                </a:gridCol>
                <a:gridCol w="2166754">
                  <a:extLst>
                    <a:ext uri="{9D8B030D-6E8A-4147-A177-3AD203B41FA5}">
                      <a16:colId xmlns:a16="http://schemas.microsoft.com/office/drawing/2014/main" val="1922193789"/>
                    </a:ext>
                  </a:extLst>
                </a:gridCol>
                <a:gridCol w="1756544">
                  <a:extLst>
                    <a:ext uri="{9D8B030D-6E8A-4147-A177-3AD203B41FA5}">
                      <a16:colId xmlns:a16="http://schemas.microsoft.com/office/drawing/2014/main" val="1882494583"/>
                    </a:ext>
                  </a:extLst>
                </a:gridCol>
                <a:gridCol w="1656620">
                  <a:extLst>
                    <a:ext uri="{9D8B030D-6E8A-4147-A177-3AD203B41FA5}">
                      <a16:colId xmlns:a16="http://schemas.microsoft.com/office/drawing/2014/main" val="2730490190"/>
                    </a:ext>
                  </a:extLst>
                </a:gridCol>
              </a:tblGrid>
              <a:tr h="687874">
                <a:tc>
                  <a:txBody>
                    <a:bodyPr/>
                    <a:lstStyle/>
                    <a:p>
                      <a:r>
                        <a:rPr lang="en-US" dirty="0"/>
                        <a:t>ID 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Names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Symptoms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Diagnosis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Outcome (Dead or Alive)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7704050"/>
                  </a:ext>
                </a:extLst>
              </a:tr>
              <a:tr h="39853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Jane Doe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Fever, Cough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COVID-19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3279963"/>
                  </a:ext>
                </a:extLst>
              </a:tr>
              <a:tr h="39853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John Doe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Flu, Fever, Chest pain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COVID-19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2137672"/>
                  </a:ext>
                </a:extLst>
              </a:tr>
              <a:tr h="39853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9724757"/>
                  </a:ext>
                </a:extLst>
              </a:tr>
              <a:tr h="39853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3968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90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414BD-23DC-4E7D-8CA9-549749054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910" y="0"/>
            <a:ext cx="10515600" cy="948668"/>
          </a:xfrm>
        </p:spPr>
        <p:txBody>
          <a:bodyPr/>
          <a:lstStyle/>
          <a:p>
            <a:r>
              <a:rPr lang="en-US" b="1" dirty="0"/>
              <a:t>Phases of Data analysis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8BC2B-82AC-48FE-AB52-2E8FDF5A68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910" y="948668"/>
            <a:ext cx="11458903" cy="5714891"/>
          </a:xfrm>
        </p:spPr>
        <p:txBody>
          <a:bodyPr/>
          <a:lstStyle/>
          <a:p>
            <a:r>
              <a:rPr lang="en-US" dirty="0"/>
              <a:t>You need to know the type of data (database) that you have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You have to know the objectives of the analysis </a:t>
            </a:r>
          </a:p>
          <a:p>
            <a:pPr marL="0" indent="0">
              <a:buNone/>
            </a:pPr>
            <a:r>
              <a:rPr lang="en-US" dirty="0"/>
              <a:t>-What do you want to achieve? </a:t>
            </a:r>
          </a:p>
          <a:p>
            <a:pPr marL="0" indent="0">
              <a:buNone/>
            </a:pPr>
            <a:r>
              <a:rPr lang="en-US" dirty="0"/>
              <a:t>-What is the outcome? (No. of orders, who died and who recovered, No. of episodes of malaria in a year)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You need to have a plan  (includes steps in data analysis)</a:t>
            </a:r>
          </a:p>
          <a:p>
            <a:pPr marL="0" indent="0">
              <a:buNone/>
            </a:pPr>
            <a:r>
              <a:rPr lang="en-US" dirty="0"/>
              <a:t>-Identify software to use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31FA7B0-CD55-466D-BFFB-1CC378CF25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741" y="5360276"/>
            <a:ext cx="3686832" cy="121859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7CC83A0-3D14-4F1F-93B2-8AC8F111EE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6299" y="5085259"/>
            <a:ext cx="3291053" cy="182836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3A73814-4EC1-40EC-87E9-9A076B0B16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8078" y="5197644"/>
            <a:ext cx="2468302" cy="1381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043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42C5B-7EBC-4E45-AB17-36E36C2FE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311" y="78827"/>
            <a:ext cx="11038489" cy="972207"/>
          </a:xfrm>
        </p:spPr>
        <p:txBody>
          <a:bodyPr>
            <a:normAutofit/>
          </a:bodyPr>
          <a:lstStyle/>
          <a:p>
            <a:r>
              <a:rPr lang="en-US" b="1" dirty="0"/>
              <a:t>Steps in data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26D501-41D3-476C-A3F7-108BDF8551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311" y="1145629"/>
            <a:ext cx="11782096" cy="5633544"/>
          </a:xfrm>
        </p:spPr>
        <p:txBody>
          <a:bodyPr>
            <a:normAutofit/>
          </a:bodyPr>
          <a:lstStyle/>
          <a:p>
            <a:r>
              <a:rPr lang="en-US" b="1" dirty="0"/>
              <a:t>Data cleaning </a:t>
            </a:r>
          </a:p>
          <a:p>
            <a:pPr>
              <a:buFontTx/>
              <a:buChar char="-"/>
            </a:pPr>
            <a:r>
              <a:rPr lang="en-US" dirty="0"/>
              <a:t>Remove duplicates, outliers, empty data (N/A)….</a:t>
            </a:r>
            <a:r>
              <a:rPr lang="en-US" dirty="0" err="1"/>
              <a:t>etc</a:t>
            </a:r>
            <a:endParaRPr lang="en-US" dirty="0"/>
          </a:p>
          <a:p>
            <a:pPr marL="0" indent="0">
              <a:buNone/>
            </a:pPr>
            <a:endParaRPr lang="en-US" b="1" dirty="0"/>
          </a:p>
          <a:p>
            <a:r>
              <a:rPr lang="en-US" b="1" dirty="0"/>
              <a:t>Data visualization and Describing data (getting familiar with the data)</a:t>
            </a:r>
          </a:p>
          <a:p>
            <a:pPr marL="0" indent="0">
              <a:buNone/>
            </a:pPr>
            <a:r>
              <a:rPr lang="en-US" b="1" dirty="0"/>
              <a:t>-</a:t>
            </a:r>
            <a:r>
              <a:rPr lang="en-US" dirty="0"/>
              <a:t>Graphical </a:t>
            </a:r>
          </a:p>
          <a:p>
            <a:pPr marL="0" indent="0">
              <a:buNone/>
            </a:pPr>
            <a:r>
              <a:rPr lang="en-US" b="1" dirty="0"/>
              <a:t>-</a:t>
            </a:r>
            <a:r>
              <a:rPr lang="en-US" dirty="0"/>
              <a:t>Summary statistics e.g. means, frequencies, proportions 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b="1" dirty="0"/>
              <a:t>Modeling (several methods)</a:t>
            </a:r>
          </a:p>
          <a:p>
            <a:pPr marL="0" indent="0">
              <a:buNone/>
            </a:pPr>
            <a:r>
              <a:rPr lang="en-US" b="1" dirty="0"/>
              <a:t>-</a:t>
            </a:r>
            <a:r>
              <a:rPr lang="en-US" dirty="0"/>
              <a:t>Linear regression and multiple regression</a:t>
            </a:r>
          </a:p>
          <a:p>
            <a:pPr marL="0" indent="0">
              <a:buNone/>
            </a:pPr>
            <a:r>
              <a:rPr lang="en-US" dirty="0"/>
              <a:t>-Logistic regression</a:t>
            </a:r>
          </a:p>
          <a:p>
            <a:pPr marL="0" indent="0">
              <a:buNone/>
            </a:pPr>
            <a:r>
              <a:rPr lang="en-US" dirty="0"/>
              <a:t>-</a:t>
            </a:r>
            <a:r>
              <a:rPr lang="en-US" dirty="0" err="1"/>
              <a:t>Etc</a:t>
            </a:r>
            <a:endParaRPr lang="en-US" dirty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25288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348</Words>
  <Application>Microsoft Office PowerPoint</Application>
  <PresentationFormat>Widescreen</PresentationFormat>
  <Paragraphs>71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Definitions</vt:lpstr>
      <vt:lpstr>Types of data</vt:lpstr>
      <vt:lpstr>Database</vt:lpstr>
      <vt:lpstr>Phases of Data analysis </vt:lpstr>
      <vt:lpstr>Steps in data analysis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Dr.Bashir Ssuna</dc:creator>
  <cp:lastModifiedBy>Dr.Bashir Ssuna</cp:lastModifiedBy>
  <cp:revision>3</cp:revision>
  <dcterms:created xsi:type="dcterms:W3CDTF">2021-11-20T08:34:58Z</dcterms:created>
  <dcterms:modified xsi:type="dcterms:W3CDTF">2021-11-21T15:54:44Z</dcterms:modified>
</cp:coreProperties>
</file>