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B46CE8-F552-4B4E-86AB-046BF5F5FD3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DD89C8-9BE1-451F-A432-E1159F52E25D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2BB34E7E-1765-42F0-96D2-8B8A0613283A}" type="parTrans" cxnId="{F4DCF4B3-69F0-4034-92C1-41399221B550}">
      <dgm:prSet/>
      <dgm:spPr/>
      <dgm:t>
        <a:bodyPr/>
        <a:lstStyle/>
        <a:p>
          <a:endParaRPr lang="en-US"/>
        </a:p>
      </dgm:t>
    </dgm:pt>
    <dgm:pt modelId="{51A8CFC6-92BF-4C65-AD80-AA218BDCDA81}" type="sibTrans" cxnId="{F4DCF4B3-69F0-4034-92C1-41399221B550}">
      <dgm:prSet/>
      <dgm:spPr/>
      <dgm:t>
        <a:bodyPr/>
        <a:lstStyle/>
        <a:p>
          <a:endParaRPr lang="en-US"/>
        </a:p>
      </dgm:t>
    </dgm:pt>
    <dgm:pt modelId="{E89AD185-D11E-436B-BB64-77CC95CBAA64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/>
            <a:t>Qualitative</a:t>
          </a:r>
        </a:p>
      </dgm:t>
    </dgm:pt>
    <dgm:pt modelId="{855ACEA1-E9A7-4CFC-8235-16F83A868C80}" type="parTrans" cxnId="{6B5A8944-7E94-4DB8-93C8-969A5E7B7619}">
      <dgm:prSet/>
      <dgm:spPr/>
      <dgm:t>
        <a:bodyPr/>
        <a:lstStyle/>
        <a:p>
          <a:endParaRPr lang="en-US"/>
        </a:p>
      </dgm:t>
    </dgm:pt>
    <dgm:pt modelId="{BB8982CB-8C67-4D62-8031-4E7D3B67781D}" type="sibTrans" cxnId="{6B5A8944-7E94-4DB8-93C8-969A5E7B7619}">
      <dgm:prSet/>
      <dgm:spPr/>
      <dgm:t>
        <a:bodyPr/>
        <a:lstStyle/>
        <a:p>
          <a:endParaRPr lang="en-US"/>
        </a:p>
      </dgm:t>
    </dgm:pt>
    <dgm:pt modelId="{9C566740-C646-43B9-B0CD-2060D8B98636}">
      <dgm:prSet phldrT="[Text]"/>
      <dgm:spPr/>
      <dgm:t>
        <a:bodyPr/>
        <a:lstStyle/>
        <a:p>
          <a:r>
            <a:rPr lang="en-US" dirty="0"/>
            <a:t>e.g. documentaries, conversations </a:t>
          </a:r>
        </a:p>
      </dgm:t>
    </dgm:pt>
    <dgm:pt modelId="{3804E900-14F8-4BB4-90FB-B943FCD837E1}" type="parTrans" cxnId="{58DC4341-8339-4923-9009-77EA44ABA403}">
      <dgm:prSet/>
      <dgm:spPr/>
      <dgm:t>
        <a:bodyPr/>
        <a:lstStyle/>
        <a:p>
          <a:endParaRPr lang="en-US"/>
        </a:p>
      </dgm:t>
    </dgm:pt>
    <dgm:pt modelId="{2CCAE3A9-2553-4361-812E-29DF57F69E02}" type="sibTrans" cxnId="{58DC4341-8339-4923-9009-77EA44ABA403}">
      <dgm:prSet/>
      <dgm:spPr/>
      <dgm:t>
        <a:bodyPr/>
        <a:lstStyle/>
        <a:p>
          <a:endParaRPr lang="en-US"/>
        </a:p>
      </dgm:t>
    </dgm:pt>
    <dgm:pt modelId="{8EA947E6-BABD-4B03-92B1-21B1CEE63DFB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Quantitative</a:t>
          </a:r>
        </a:p>
      </dgm:t>
    </dgm:pt>
    <dgm:pt modelId="{6167D082-0EAF-4B79-AA65-8FC95BDEBB58}" type="parTrans" cxnId="{163772C1-A886-494D-A48C-E451EC44728B}">
      <dgm:prSet/>
      <dgm:spPr/>
      <dgm:t>
        <a:bodyPr/>
        <a:lstStyle/>
        <a:p>
          <a:endParaRPr lang="en-US"/>
        </a:p>
      </dgm:t>
    </dgm:pt>
    <dgm:pt modelId="{FDF68C5B-046B-464A-9470-DADA5C394E03}" type="sibTrans" cxnId="{163772C1-A886-494D-A48C-E451EC44728B}">
      <dgm:prSet/>
      <dgm:spPr/>
      <dgm:t>
        <a:bodyPr/>
        <a:lstStyle/>
        <a:p>
          <a:endParaRPr lang="en-US"/>
        </a:p>
      </dgm:t>
    </dgm:pt>
    <dgm:pt modelId="{DA048CCC-DE38-4C4E-97D5-1CBCC23592A4}">
      <dgm:prSet phldrT="[Text]"/>
      <dgm:spPr>
        <a:solidFill>
          <a:schemeClr val="accent6">
            <a:lumMod val="40000"/>
            <a:lumOff val="60000"/>
            <a:alpha val="9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en-US" dirty="0"/>
            <a:t>Categorical</a:t>
          </a:r>
        </a:p>
      </dgm:t>
    </dgm:pt>
    <dgm:pt modelId="{D90A4C4B-A595-41A3-9F74-A8B7AE8B1F03}" type="parTrans" cxnId="{BA57FAEB-E7CB-4757-A58B-127FE4627C9D}">
      <dgm:prSet/>
      <dgm:spPr/>
      <dgm:t>
        <a:bodyPr/>
        <a:lstStyle/>
        <a:p>
          <a:endParaRPr lang="en-US"/>
        </a:p>
      </dgm:t>
    </dgm:pt>
    <dgm:pt modelId="{F684CF7C-AA2F-49EF-97DA-0FFCCF96980A}" type="sibTrans" cxnId="{BA57FAEB-E7CB-4757-A58B-127FE4627C9D}">
      <dgm:prSet/>
      <dgm:spPr/>
      <dgm:t>
        <a:bodyPr/>
        <a:lstStyle/>
        <a:p>
          <a:endParaRPr lang="en-US"/>
        </a:p>
      </dgm:t>
    </dgm:pt>
    <dgm:pt modelId="{776168AA-4EDC-4F93-A8F4-0DCD11EE16ED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Numerical</a:t>
          </a:r>
        </a:p>
      </dgm:t>
    </dgm:pt>
    <dgm:pt modelId="{F3688AC4-0B8B-4C24-ADD2-3C0A18C34FCD}" type="parTrans" cxnId="{8AABBFE9-84DD-464A-A385-3009279AF356}">
      <dgm:prSet/>
      <dgm:spPr/>
      <dgm:t>
        <a:bodyPr/>
        <a:lstStyle/>
        <a:p>
          <a:endParaRPr lang="en-US"/>
        </a:p>
      </dgm:t>
    </dgm:pt>
    <dgm:pt modelId="{5EA69B1D-91D8-44D5-BB61-B0F4F34F93C2}" type="sibTrans" cxnId="{8AABBFE9-84DD-464A-A385-3009279AF356}">
      <dgm:prSet/>
      <dgm:spPr/>
      <dgm:t>
        <a:bodyPr/>
        <a:lstStyle/>
        <a:p>
          <a:endParaRPr lang="en-US"/>
        </a:p>
      </dgm:t>
    </dgm:pt>
    <dgm:pt modelId="{B95A84E7-FB06-46E3-96FC-5A31F124D5D0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dirty="0"/>
            <a:t>Nominal e.g. Gender, race, country  </a:t>
          </a:r>
        </a:p>
      </dgm:t>
    </dgm:pt>
    <dgm:pt modelId="{054F3CAC-AE5B-43F8-9751-A5FAAC0FBFBC}" type="parTrans" cxnId="{296C0E84-E99D-4622-9456-5C3AEE5A17FB}">
      <dgm:prSet/>
      <dgm:spPr/>
      <dgm:t>
        <a:bodyPr/>
        <a:lstStyle/>
        <a:p>
          <a:endParaRPr lang="en-US"/>
        </a:p>
      </dgm:t>
    </dgm:pt>
    <dgm:pt modelId="{05AF893D-9AD8-4976-9646-0F0D0D0757DE}" type="sibTrans" cxnId="{296C0E84-E99D-4622-9456-5C3AEE5A17FB}">
      <dgm:prSet/>
      <dgm:spPr/>
      <dgm:t>
        <a:bodyPr/>
        <a:lstStyle/>
        <a:p>
          <a:endParaRPr lang="en-US"/>
        </a:p>
      </dgm:t>
    </dgm:pt>
    <dgm:pt modelId="{9FEF0E3F-65D0-44F9-83A6-B6E36930A9A7}">
      <dgm:prSet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Discrete (count like number of episodes)</a:t>
          </a:r>
        </a:p>
      </dgm:t>
    </dgm:pt>
    <dgm:pt modelId="{20AEAC01-E638-44D2-A60D-F76C38828139}" type="parTrans" cxnId="{3B1D8D99-ED8D-446F-80FC-545BC18FBCBB}">
      <dgm:prSet/>
      <dgm:spPr/>
      <dgm:t>
        <a:bodyPr/>
        <a:lstStyle/>
        <a:p>
          <a:endParaRPr lang="en-US"/>
        </a:p>
      </dgm:t>
    </dgm:pt>
    <dgm:pt modelId="{6A28DB18-4164-4986-AEA7-DCBAC773414F}" type="sibTrans" cxnId="{3B1D8D99-ED8D-446F-80FC-545BC18FBCBB}">
      <dgm:prSet/>
      <dgm:spPr/>
      <dgm:t>
        <a:bodyPr/>
        <a:lstStyle/>
        <a:p>
          <a:endParaRPr lang="en-US"/>
        </a:p>
      </dgm:t>
    </dgm:pt>
    <dgm:pt modelId="{20913E16-3AB2-49EF-B2D1-A85CEBBC50BD}">
      <dgm:prSet/>
      <dgm:spPr>
        <a:solidFill>
          <a:schemeClr val="accent6">
            <a:lumMod val="75000"/>
            <a:alpha val="90000"/>
          </a:schemeClr>
        </a:solidFill>
      </dgm:spPr>
      <dgm:t>
        <a:bodyPr/>
        <a:lstStyle/>
        <a:p>
          <a:r>
            <a:rPr lang="en-US" dirty="0"/>
            <a:t>Ordinal e.g. Education level, SES</a:t>
          </a:r>
        </a:p>
      </dgm:t>
    </dgm:pt>
    <dgm:pt modelId="{6DAD1BB2-1B2E-4DFA-BBCB-602A490F82BE}" type="parTrans" cxnId="{CF530DE7-9856-45BE-B70F-34A68A6E7878}">
      <dgm:prSet/>
      <dgm:spPr/>
      <dgm:t>
        <a:bodyPr/>
        <a:lstStyle/>
        <a:p>
          <a:endParaRPr lang="en-US"/>
        </a:p>
      </dgm:t>
    </dgm:pt>
    <dgm:pt modelId="{574EDC12-3C8F-41E9-9F9F-3D1C8E75B5EA}" type="sibTrans" cxnId="{CF530DE7-9856-45BE-B70F-34A68A6E7878}">
      <dgm:prSet/>
      <dgm:spPr/>
      <dgm:t>
        <a:bodyPr/>
        <a:lstStyle/>
        <a:p>
          <a:endParaRPr lang="en-US"/>
        </a:p>
      </dgm:t>
    </dgm:pt>
    <dgm:pt modelId="{812EBEF2-E752-4BE5-896A-441C717DFD8E}">
      <dgm:prSet/>
      <dgm:spPr>
        <a:solidFill>
          <a:schemeClr val="accent4">
            <a:lumMod val="75000"/>
            <a:alpha val="90000"/>
          </a:schemeClr>
        </a:solidFill>
      </dgm:spPr>
      <dgm:t>
        <a:bodyPr/>
        <a:lstStyle/>
        <a:p>
          <a:r>
            <a:rPr lang="en-US" dirty="0"/>
            <a:t>Continuous e.g. Age, number of diseased people</a:t>
          </a:r>
        </a:p>
      </dgm:t>
    </dgm:pt>
    <dgm:pt modelId="{63A8883F-DDFA-4685-9DA3-A405C627B94E}" type="parTrans" cxnId="{A6C1E347-A452-4C87-8A54-E0F933BA6AB6}">
      <dgm:prSet/>
      <dgm:spPr/>
      <dgm:t>
        <a:bodyPr/>
        <a:lstStyle/>
        <a:p>
          <a:endParaRPr lang="en-US"/>
        </a:p>
      </dgm:t>
    </dgm:pt>
    <dgm:pt modelId="{739C8204-C7E2-4E50-B95B-1547C82FDF33}" type="sibTrans" cxnId="{A6C1E347-A452-4C87-8A54-E0F933BA6AB6}">
      <dgm:prSet/>
      <dgm:spPr/>
      <dgm:t>
        <a:bodyPr/>
        <a:lstStyle/>
        <a:p>
          <a:endParaRPr lang="en-US"/>
        </a:p>
      </dgm:t>
    </dgm:pt>
    <dgm:pt modelId="{FC221629-5AA8-4A8E-A438-7E242FD5FAA8}" type="pres">
      <dgm:prSet presAssocID="{BDB46CE8-F552-4B4E-86AB-046BF5F5FD3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5B9A0B7-FBFC-43F7-8DF7-D1BB20C35C7F}" type="pres">
      <dgm:prSet presAssocID="{D0DD89C8-9BE1-451F-A432-E1159F52E25D}" presName="hierRoot1" presStyleCnt="0"/>
      <dgm:spPr/>
    </dgm:pt>
    <dgm:pt modelId="{DA40F058-6757-416E-8B5C-90B3F3B29281}" type="pres">
      <dgm:prSet presAssocID="{D0DD89C8-9BE1-451F-A432-E1159F52E25D}" presName="composite" presStyleCnt="0"/>
      <dgm:spPr/>
    </dgm:pt>
    <dgm:pt modelId="{B2C700E2-E35B-426C-BE8C-F2B5B29FA618}" type="pres">
      <dgm:prSet presAssocID="{D0DD89C8-9BE1-451F-A432-E1159F52E25D}" presName="background" presStyleLbl="node0" presStyleIdx="0" presStyleCnt="1"/>
      <dgm:spPr/>
    </dgm:pt>
    <dgm:pt modelId="{5F992D6F-9C76-43C5-B568-36E2EDD6141E}" type="pres">
      <dgm:prSet presAssocID="{D0DD89C8-9BE1-451F-A432-E1159F52E25D}" presName="text" presStyleLbl="fgAcc0" presStyleIdx="0" presStyleCnt="1">
        <dgm:presLayoutVars>
          <dgm:chPref val="3"/>
        </dgm:presLayoutVars>
      </dgm:prSet>
      <dgm:spPr/>
    </dgm:pt>
    <dgm:pt modelId="{0EB1C50D-545D-4184-94BF-1F9051F6144B}" type="pres">
      <dgm:prSet presAssocID="{D0DD89C8-9BE1-451F-A432-E1159F52E25D}" presName="hierChild2" presStyleCnt="0"/>
      <dgm:spPr/>
    </dgm:pt>
    <dgm:pt modelId="{AA0DD074-07D4-465C-88EB-09958055788E}" type="pres">
      <dgm:prSet presAssocID="{855ACEA1-E9A7-4CFC-8235-16F83A868C80}" presName="Name10" presStyleLbl="parChTrans1D2" presStyleIdx="0" presStyleCnt="2"/>
      <dgm:spPr/>
    </dgm:pt>
    <dgm:pt modelId="{72DD42E0-57CB-4649-BF75-6A9DD1F1CF40}" type="pres">
      <dgm:prSet presAssocID="{E89AD185-D11E-436B-BB64-77CC95CBAA64}" presName="hierRoot2" presStyleCnt="0"/>
      <dgm:spPr/>
    </dgm:pt>
    <dgm:pt modelId="{BCFEEBA0-A802-4ABD-80D1-0BF4D8DB0519}" type="pres">
      <dgm:prSet presAssocID="{E89AD185-D11E-436B-BB64-77CC95CBAA64}" presName="composite2" presStyleCnt="0"/>
      <dgm:spPr/>
    </dgm:pt>
    <dgm:pt modelId="{59BCF8BE-AD7C-47C8-9637-DA7E3E7B1969}" type="pres">
      <dgm:prSet presAssocID="{E89AD185-D11E-436B-BB64-77CC95CBAA64}" presName="background2" presStyleLbl="node2" presStyleIdx="0" presStyleCnt="2"/>
      <dgm:spPr/>
    </dgm:pt>
    <dgm:pt modelId="{E74FAC9A-B630-4A39-AFF2-DB5CCF1CC9FC}" type="pres">
      <dgm:prSet presAssocID="{E89AD185-D11E-436B-BB64-77CC95CBAA64}" presName="text2" presStyleLbl="fgAcc2" presStyleIdx="0" presStyleCnt="2">
        <dgm:presLayoutVars>
          <dgm:chPref val="3"/>
        </dgm:presLayoutVars>
      </dgm:prSet>
      <dgm:spPr/>
    </dgm:pt>
    <dgm:pt modelId="{1C43A011-4B74-4251-856A-8CE82C24A388}" type="pres">
      <dgm:prSet presAssocID="{E89AD185-D11E-436B-BB64-77CC95CBAA64}" presName="hierChild3" presStyleCnt="0"/>
      <dgm:spPr/>
    </dgm:pt>
    <dgm:pt modelId="{0F779A16-29F2-4E69-85E0-CC674A61E8D5}" type="pres">
      <dgm:prSet presAssocID="{3804E900-14F8-4BB4-90FB-B943FCD837E1}" presName="Name17" presStyleLbl="parChTrans1D3" presStyleIdx="0" presStyleCnt="3"/>
      <dgm:spPr/>
    </dgm:pt>
    <dgm:pt modelId="{5D43E6A4-6A9D-4C1F-8592-5ED7924AF290}" type="pres">
      <dgm:prSet presAssocID="{9C566740-C646-43B9-B0CD-2060D8B98636}" presName="hierRoot3" presStyleCnt="0"/>
      <dgm:spPr/>
    </dgm:pt>
    <dgm:pt modelId="{B6B70FC3-AAD6-467A-B05C-A9D64AB3E24A}" type="pres">
      <dgm:prSet presAssocID="{9C566740-C646-43B9-B0CD-2060D8B98636}" presName="composite3" presStyleCnt="0"/>
      <dgm:spPr/>
    </dgm:pt>
    <dgm:pt modelId="{513E57AC-17F4-4CA6-8604-27E6BDC280ED}" type="pres">
      <dgm:prSet presAssocID="{9C566740-C646-43B9-B0CD-2060D8B98636}" presName="background3" presStyleLbl="node3" presStyleIdx="0" presStyleCnt="3"/>
      <dgm:spPr/>
    </dgm:pt>
    <dgm:pt modelId="{666C92F3-B696-41EE-A7A2-C534FD0305A3}" type="pres">
      <dgm:prSet presAssocID="{9C566740-C646-43B9-B0CD-2060D8B98636}" presName="text3" presStyleLbl="fgAcc3" presStyleIdx="0" presStyleCnt="3">
        <dgm:presLayoutVars>
          <dgm:chPref val="3"/>
        </dgm:presLayoutVars>
      </dgm:prSet>
      <dgm:spPr/>
    </dgm:pt>
    <dgm:pt modelId="{E21C8C1E-824E-4211-864B-0F3A621FC422}" type="pres">
      <dgm:prSet presAssocID="{9C566740-C646-43B9-B0CD-2060D8B98636}" presName="hierChild4" presStyleCnt="0"/>
      <dgm:spPr/>
    </dgm:pt>
    <dgm:pt modelId="{0A15395A-5FF1-4DAE-803B-761EFA86E1E7}" type="pres">
      <dgm:prSet presAssocID="{6167D082-0EAF-4B79-AA65-8FC95BDEBB58}" presName="Name10" presStyleLbl="parChTrans1D2" presStyleIdx="1" presStyleCnt="2"/>
      <dgm:spPr/>
    </dgm:pt>
    <dgm:pt modelId="{20F49A9C-AAA9-4DE4-94E2-9B3C92F912A8}" type="pres">
      <dgm:prSet presAssocID="{8EA947E6-BABD-4B03-92B1-21B1CEE63DFB}" presName="hierRoot2" presStyleCnt="0"/>
      <dgm:spPr/>
    </dgm:pt>
    <dgm:pt modelId="{463E347F-B2ED-4BE5-ACD3-3DBF5F0237E7}" type="pres">
      <dgm:prSet presAssocID="{8EA947E6-BABD-4B03-92B1-21B1CEE63DFB}" presName="composite2" presStyleCnt="0"/>
      <dgm:spPr/>
    </dgm:pt>
    <dgm:pt modelId="{868BA22F-9B93-496F-9546-879D279E316D}" type="pres">
      <dgm:prSet presAssocID="{8EA947E6-BABD-4B03-92B1-21B1CEE63DFB}" presName="background2" presStyleLbl="node2" presStyleIdx="1" presStyleCnt="2"/>
      <dgm:spPr/>
    </dgm:pt>
    <dgm:pt modelId="{E0AC0C51-1DD7-4681-B1DA-28E25B25062E}" type="pres">
      <dgm:prSet presAssocID="{8EA947E6-BABD-4B03-92B1-21B1CEE63DFB}" presName="text2" presStyleLbl="fgAcc2" presStyleIdx="1" presStyleCnt="2">
        <dgm:presLayoutVars>
          <dgm:chPref val="3"/>
        </dgm:presLayoutVars>
      </dgm:prSet>
      <dgm:spPr/>
    </dgm:pt>
    <dgm:pt modelId="{38C2A277-AA18-420D-9E3E-2D7581FB8BEA}" type="pres">
      <dgm:prSet presAssocID="{8EA947E6-BABD-4B03-92B1-21B1CEE63DFB}" presName="hierChild3" presStyleCnt="0"/>
      <dgm:spPr/>
    </dgm:pt>
    <dgm:pt modelId="{AB7709AB-C569-4D0C-8F3D-BB742727524A}" type="pres">
      <dgm:prSet presAssocID="{D90A4C4B-A595-41A3-9F74-A8B7AE8B1F03}" presName="Name17" presStyleLbl="parChTrans1D3" presStyleIdx="1" presStyleCnt="3"/>
      <dgm:spPr/>
    </dgm:pt>
    <dgm:pt modelId="{692DEBB4-097B-4EAD-A10A-17E4E20DB771}" type="pres">
      <dgm:prSet presAssocID="{DA048CCC-DE38-4C4E-97D5-1CBCC23592A4}" presName="hierRoot3" presStyleCnt="0"/>
      <dgm:spPr/>
    </dgm:pt>
    <dgm:pt modelId="{F7D0929E-A2A2-47CA-B2AF-96EC6E8DB42C}" type="pres">
      <dgm:prSet presAssocID="{DA048CCC-DE38-4C4E-97D5-1CBCC23592A4}" presName="composite3" presStyleCnt="0"/>
      <dgm:spPr/>
    </dgm:pt>
    <dgm:pt modelId="{3C60EE48-EAE0-4E24-A99F-BBBDC25340AE}" type="pres">
      <dgm:prSet presAssocID="{DA048CCC-DE38-4C4E-97D5-1CBCC23592A4}" presName="background3" presStyleLbl="node3" presStyleIdx="1" presStyleCnt="3"/>
      <dgm:spPr/>
    </dgm:pt>
    <dgm:pt modelId="{F3F23C93-083B-46FD-AF16-A2D7EFA84196}" type="pres">
      <dgm:prSet presAssocID="{DA048CCC-DE38-4C4E-97D5-1CBCC23592A4}" presName="text3" presStyleLbl="fgAcc3" presStyleIdx="1" presStyleCnt="3">
        <dgm:presLayoutVars>
          <dgm:chPref val="3"/>
        </dgm:presLayoutVars>
      </dgm:prSet>
      <dgm:spPr/>
    </dgm:pt>
    <dgm:pt modelId="{DF26C408-699A-4454-B860-70A9DD921121}" type="pres">
      <dgm:prSet presAssocID="{DA048CCC-DE38-4C4E-97D5-1CBCC23592A4}" presName="hierChild4" presStyleCnt="0"/>
      <dgm:spPr/>
    </dgm:pt>
    <dgm:pt modelId="{B8C24B75-C75A-4349-81A4-7B8991D6FC0D}" type="pres">
      <dgm:prSet presAssocID="{054F3CAC-AE5B-43F8-9751-A5FAAC0FBFBC}" presName="Name23" presStyleLbl="parChTrans1D4" presStyleIdx="0" presStyleCnt="4"/>
      <dgm:spPr/>
    </dgm:pt>
    <dgm:pt modelId="{34881B28-B1BD-4830-B2FB-22C08FA85741}" type="pres">
      <dgm:prSet presAssocID="{B95A84E7-FB06-46E3-96FC-5A31F124D5D0}" presName="hierRoot4" presStyleCnt="0"/>
      <dgm:spPr/>
    </dgm:pt>
    <dgm:pt modelId="{764444D2-A42D-49E7-912B-1770D05978CC}" type="pres">
      <dgm:prSet presAssocID="{B95A84E7-FB06-46E3-96FC-5A31F124D5D0}" presName="composite4" presStyleCnt="0"/>
      <dgm:spPr/>
    </dgm:pt>
    <dgm:pt modelId="{62EC9F40-ED07-47AF-8AB7-4E73847775E0}" type="pres">
      <dgm:prSet presAssocID="{B95A84E7-FB06-46E3-96FC-5A31F124D5D0}" presName="background4" presStyleLbl="node4" presStyleIdx="0" presStyleCnt="4"/>
      <dgm:spPr/>
    </dgm:pt>
    <dgm:pt modelId="{5AC98BFE-26DA-40E6-BCFE-EA7FEA634F7C}" type="pres">
      <dgm:prSet presAssocID="{B95A84E7-FB06-46E3-96FC-5A31F124D5D0}" presName="text4" presStyleLbl="fgAcc4" presStyleIdx="0" presStyleCnt="4" custLinFactNeighborX="850">
        <dgm:presLayoutVars>
          <dgm:chPref val="3"/>
        </dgm:presLayoutVars>
      </dgm:prSet>
      <dgm:spPr/>
    </dgm:pt>
    <dgm:pt modelId="{EDD9DFBD-6193-4968-ABEC-E0B20F483C3D}" type="pres">
      <dgm:prSet presAssocID="{B95A84E7-FB06-46E3-96FC-5A31F124D5D0}" presName="hierChild5" presStyleCnt="0"/>
      <dgm:spPr/>
    </dgm:pt>
    <dgm:pt modelId="{BE010BA7-8F65-4754-855B-34A2FEA1A6BB}" type="pres">
      <dgm:prSet presAssocID="{6DAD1BB2-1B2E-4DFA-BBCB-602A490F82BE}" presName="Name23" presStyleLbl="parChTrans1D4" presStyleIdx="1" presStyleCnt="4"/>
      <dgm:spPr/>
    </dgm:pt>
    <dgm:pt modelId="{CEFC17A1-28EA-46C4-8A36-DEA21980BE8F}" type="pres">
      <dgm:prSet presAssocID="{20913E16-3AB2-49EF-B2D1-A85CEBBC50BD}" presName="hierRoot4" presStyleCnt="0"/>
      <dgm:spPr/>
    </dgm:pt>
    <dgm:pt modelId="{5E46CB2F-F44C-4E84-AB53-4EB3CD789FDD}" type="pres">
      <dgm:prSet presAssocID="{20913E16-3AB2-49EF-B2D1-A85CEBBC50BD}" presName="composite4" presStyleCnt="0"/>
      <dgm:spPr/>
    </dgm:pt>
    <dgm:pt modelId="{8993B7A0-0681-4681-ABD1-49A2062426F8}" type="pres">
      <dgm:prSet presAssocID="{20913E16-3AB2-49EF-B2D1-A85CEBBC50BD}" presName="background4" presStyleLbl="node4" presStyleIdx="1" presStyleCnt="4"/>
      <dgm:spPr/>
    </dgm:pt>
    <dgm:pt modelId="{9FABDBF5-0321-4B32-8D90-076D52B0EE75}" type="pres">
      <dgm:prSet presAssocID="{20913E16-3AB2-49EF-B2D1-A85CEBBC50BD}" presName="text4" presStyleLbl="fgAcc4" presStyleIdx="1" presStyleCnt="4">
        <dgm:presLayoutVars>
          <dgm:chPref val="3"/>
        </dgm:presLayoutVars>
      </dgm:prSet>
      <dgm:spPr/>
    </dgm:pt>
    <dgm:pt modelId="{37A51D4B-58F3-4CF5-9C88-BD6760E4D8C4}" type="pres">
      <dgm:prSet presAssocID="{20913E16-3AB2-49EF-B2D1-A85CEBBC50BD}" presName="hierChild5" presStyleCnt="0"/>
      <dgm:spPr/>
    </dgm:pt>
    <dgm:pt modelId="{812887D2-5C34-4CD1-9578-09E66C0F9247}" type="pres">
      <dgm:prSet presAssocID="{F3688AC4-0B8B-4C24-ADD2-3C0A18C34FCD}" presName="Name17" presStyleLbl="parChTrans1D3" presStyleIdx="2" presStyleCnt="3"/>
      <dgm:spPr/>
    </dgm:pt>
    <dgm:pt modelId="{FC0DE5EE-DF43-4FA5-B36F-E50D489A46B9}" type="pres">
      <dgm:prSet presAssocID="{776168AA-4EDC-4F93-A8F4-0DCD11EE16ED}" presName="hierRoot3" presStyleCnt="0"/>
      <dgm:spPr/>
    </dgm:pt>
    <dgm:pt modelId="{25FD5AFD-4051-4D27-B53C-BEF55A913556}" type="pres">
      <dgm:prSet presAssocID="{776168AA-4EDC-4F93-A8F4-0DCD11EE16ED}" presName="composite3" presStyleCnt="0"/>
      <dgm:spPr/>
    </dgm:pt>
    <dgm:pt modelId="{D406FD6E-C37E-41E6-A53F-8C07606CEACC}" type="pres">
      <dgm:prSet presAssocID="{776168AA-4EDC-4F93-A8F4-0DCD11EE16ED}" presName="background3" presStyleLbl="node3" presStyleIdx="2" presStyleCnt="3"/>
      <dgm:spPr/>
    </dgm:pt>
    <dgm:pt modelId="{B7668B9F-5FC3-4B03-ADFC-2C4D72FAAEFB}" type="pres">
      <dgm:prSet presAssocID="{776168AA-4EDC-4F93-A8F4-0DCD11EE16ED}" presName="text3" presStyleLbl="fgAcc3" presStyleIdx="2" presStyleCnt="3">
        <dgm:presLayoutVars>
          <dgm:chPref val="3"/>
        </dgm:presLayoutVars>
      </dgm:prSet>
      <dgm:spPr/>
    </dgm:pt>
    <dgm:pt modelId="{829DCE27-7ABB-4F39-ABA0-168A3A1A68C2}" type="pres">
      <dgm:prSet presAssocID="{776168AA-4EDC-4F93-A8F4-0DCD11EE16ED}" presName="hierChild4" presStyleCnt="0"/>
      <dgm:spPr/>
    </dgm:pt>
    <dgm:pt modelId="{75FB4C7E-91A2-4F1A-9146-DBE0D7DA085E}" type="pres">
      <dgm:prSet presAssocID="{20AEAC01-E638-44D2-A60D-F76C38828139}" presName="Name23" presStyleLbl="parChTrans1D4" presStyleIdx="2" presStyleCnt="4"/>
      <dgm:spPr/>
    </dgm:pt>
    <dgm:pt modelId="{1B0F4E00-1BB6-4802-B914-8224DC2B4257}" type="pres">
      <dgm:prSet presAssocID="{9FEF0E3F-65D0-44F9-83A6-B6E36930A9A7}" presName="hierRoot4" presStyleCnt="0"/>
      <dgm:spPr/>
    </dgm:pt>
    <dgm:pt modelId="{078C69A6-8B00-41B6-B3AC-41C578202FE4}" type="pres">
      <dgm:prSet presAssocID="{9FEF0E3F-65D0-44F9-83A6-B6E36930A9A7}" presName="composite4" presStyleCnt="0"/>
      <dgm:spPr/>
    </dgm:pt>
    <dgm:pt modelId="{150361D7-36E3-4BEF-B0B6-B3A55B28CD1A}" type="pres">
      <dgm:prSet presAssocID="{9FEF0E3F-65D0-44F9-83A6-B6E36930A9A7}" presName="background4" presStyleLbl="node4" presStyleIdx="2" presStyleCnt="4"/>
      <dgm:spPr/>
    </dgm:pt>
    <dgm:pt modelId="{BF66C963-A306-4C85-91AA-C6D00733BDCF}" type="pres">
      <dgm:prSet presAssocID="{9FEF0E3F-65D0-44F9-83A6-B6E36930A9A7}" presName="text4" presStyleLbl="fgAcc4" presStyleIdx="2" presStyleCnt="4">
        <dgm:presLayoutVars>
          <dgm:chPref val="3"/>
        </dgm:presLayoutVars>
      </dgm:prSet>
      <dgm:spPr/>
    </dgm:pt>
    <dgm:pt modelId="{EEE046BF-7647-490F-A352-11D8C6A36662}" type="pres">
      <dgm:prSet presAssocID="{9FEF0E3F-65D0-44F9-83A6-B6E36930A9A7}" presName="hierChild5" presStyleCnt="0"/>
      <dgm:spPr/>
    </dgm:pt>
    <dgm:pt modelId="{74E17DE3-CF84-4BD7-98A4-D095C90571CA}" type="pres">
      <dgm:prSet presAssocID="{63A8883F-DDFA-4685-9DA3-A405C627B94E}" presName="Name23" presStyleLbl="parChTrans1D4" presStyleIdx="3" presStyleCnt="4"/>
      <dgm:spPr/>
    </dgm:pt>
    <dgm:pt modelId="{8CB90AE1-878F-489D-96C3-988B36F42035}" type="pres">
      <dgm:prSet presAssocID="{812EBEF2-E752-4BE5-896A-441C717DFD8E}" presName="hierRoot4" presStyleCnt="0"/>
      <dgm:spPr/>
    </dgm:pt>
    <dgm:pt modelId="{EECFB8FA-A1D9-432D-A3AF-C42497016366}" type="pres">
      <dgm:prSet presAssocID="{812EBEF2-E752-4BE5-896A-441C717DFD8E}" presName="composite4" presStyleCnt="0"/>
      <dgm:spPr/>
    </dgm:pt>
    <dgm:pt modelId="{D45DDF1B-2153-4D50-802A-85B392EA31F2}" type="pres">
      <dgm:prSet presAssocID="{812EBEF2-E752-4BE5-896A-441C717DFD8E}" presName="background4" presStyleLbl="node4" presStyleIdx="3" presStyleCnt="4"/>
      <dgm:spPr/>
    </dgm:pt>
    <dgm:pt modelId="{7F5DA0BA-509C-4BE6-A7F7-B37EC399246D}" type="pres">
      <dgm:prSet presAssocID="{812EBEF2-E752-4BE5-896A-441C717DFD8E}" presName="text4" presStyleLbl="fgAcc4" presStyleIdx="3" presStyleCnt="4">
        <dgm:presLayoutVars>
          <dgm:chPref val="3"/>
        </dgm:presLayoutVars>
      </dgm:prSet>
      <dgm:spPr/>
    </dgm:pt>
    <dgm:pt modelId="{2DDBAC32-BAA0-4515-BAC8-AC0069B55078}" type="pres">
      <dgm:prSet presAssocID="{812EBEF2-E752-4BE5-896A-441C717DFD8E}" presName="hierChild5" presStyleCnt="0"/>
      <dgm:spPr/>
    </dgm:pt>
  </dgm:ptLst>
  <dgm:cxnLst>
    <dgm:cxn modelId="{CCD20B01-BF82-4BCD-A336-979B64465BD4}" type="presOf" srcId="{B95A84E7-FB06-46E3-96FC-5A31F124D5D0}" destId="{5AC98BFE-26DA-40E6-BCFE-EA7FEA634F7C}" srcOrd="0" destOrd="0" presId="urn:microsoft.com/office/officeart/2005/8/layout/hierarchy1"/>
    <dgm:cxn modelId="{A6CB5B5B-BE2B-41A8-820B-3B5180BFCA6D}" type="presOf" srcId="{E89AD185-D11E-436B-BB64-77CC95CBAA64}" destId="{E74FAC9A-B630-4A39-AFF2-DB5CCF1CC9FC}" srcOrd="0" destOrd="0" presId="urn:microsoft.com/office/officeart/2005/8/layout/hierarchy1"/>
    <dgm:cxn modelId="{31C88F5C-5C3A-427A-ADCE-18A3B0C5769A}" type="presOf" srcId="{20AEAC01-E638-44D2-A60D-F76C38828139}" destId="{75FB4C7E-91A2-4F1A-9146-DBE0D7DA085E}" srcOrd="0" destOrd="0" presId="urn:microsoft.com/office/officeart/2005/8/layout/hierarchy1"/>
    <dgm:cxn modelId="{58DC4341-8339-4923-9009-77EA44ABA403}" srcId="{E89AD185-D11E-436B-BB64-77CC95CBAA64}" destId="{9C566740-C646-43B9-B0CD-2060D8B98636}" srcOrd="0" destOrd="0" parTransId="{3804E900-14F8-4BB4-90FB-B943FCD837E1}" sibTransId="{2CCAE3A9-2553-4361-812E-29DF57F69E02}"/>
    <dgm:cxn modelId="{6B5A8944-7E94-4DB8-93C8-969A5E7B7619}" srcId="{D0DD89C8-9BE1-451F-A432-E1159F52E25D}" destId="{E89AD185-D11E-436B-BB64-77CC95CBAA64}" srcOrd="0" destOrd="0" parTransId="{855ACEA1-E9A7-4CFC-8235-16F83A868C80}" sibTransId="{BB8982CB-8C67-4D62-8031-4E7D3B67781D}"/>
    <dgm:cxn modelId="{5C2F4947-D67A-48BC-9BD9-17299A873D74}" type="presOf" srcId="{855ACEA1-E9A7-4CFC-8235-16F83A868C80}" destId="{AA0DD074-07D4-465C-88EB-09958055788E}" srcOrd="0" destOrd="0" presId="urn:microsoft.com/office/officeart/2005/8/layout/hierarchy1"/>
    <dgm:cxn modelId="{A6C1E347-A452-4C87-8A54-E0F933BA6AB6}" srcId="{776168AA-4EDC-4F93-A8F4-0DCD11EE16ED}" destId="{812EBEF2-E752-4BE5-896A-441C717DFD8E}" srcOrd="1" destOrd="0" parTransId="{63A8883F-DDFA-4685-9DA3-A405C627B94E}" sibTransId="{739C8204-C7E2-4E50-B95B-1547C82FDF33}"/>
    <dgm:cxn modelId="{25FFE069-8E84-4487-A549-A757F5266624}" type="presOf" srcId="{20913E16-3AB2-49EF-B2D1-A85CEBBC50BD}" destId="{9FABDBF5-0321-4B32-8D90-076D52B0EE75}" srcOrd="0" destOrd="0" presId="urn:microsoft.com/office/officeart/2005/8/layout/hierarchy1"/>
    <dgm:cxn modelId="{0632786F-C6B6-497F-B8E9-BB4DFB78E2DE}" type="presOf" srcId="{DA048CCC-DE38-4C4E-97D5-1CBCC23592A4}" destId="{F3F23C93-083B-46FD-AF16-A2D7EFA84196}" srcOrd="0" destOrd="0" presId="urn:microsoft.com/office/officeart/2005/8/layout/hierarchy1"/>
    <dgm:cxn modelId="{DBC0D16F-B536-4BB8-880E-6DB8DA3768E1}" type="presOf" srcId="{63A8883F-DDFA-4685-9DA3-A405C627B94E}" destId="{74E17DE3-CF84-4BD7-98A4-D095C90571CA}" srcOrd="0" destOrd="0" presId="urn:microsoft.com/office/officeart/2005/8/layout/hierarchy1"/>
    <dgm:cxn modelId="{8A290B7E-A11E-4875-940C-C9A2B6DD7B74}" type="presOf" srcId="{6167D082-0EAF-4B79-AA65-8FC95BDEBB58}" destId="{0A15395A-5FF1-4DAE-803B-761EFA86E1E7}" srcOrd="0" destOrd="0" presId="urn:microsoft.com/office/officeart/2005/8/layout/hierarchy1"/>
    <dgm:cxn modelId="{A60E367E-A255-42E1-873C-87BAAB32A156}" type="presOf" srcId="{8EA947E6-BABD-4B03-92B1-21B1CEE63DFB}" destId="{E0AC0C51-1DD7-4681-B1DA-28E25B25062E}" srcOrd="0" destOrd="0" presId="urn:microsoft.com/office/officeart/2005/8/layout/hierarchy1"/>
    <dgm:cxn modelId="{DCFEA182-D693-4730-9E8E-B5CF4BD0E5CD}" type="presOf" srcId="{9C566740-C646-43B9-B0CD-2060D8B98636}" destId="{666C92F3-B696-41EE-A7A2-C534FD0305A3}" srcOrd="0" destOrd="0" presId="urn:microsoft.com/office/officeart/2005/8/layout/hierarchy1"/>
    <dgm:cxn modelId="{296C0E84-E99D-4622-9456-5C3AEE5A17FB}" srcId="{DA048CCC-DE38-4C4E-97D5-1CBCC23592A4}" destId="{B95A84E7-FB06-46E3-96FC-5A31F124D5D0}" srcOrd="0" destOrd="0" parTransId="{054F3CAC-AE5B-43F8-9751-A5FAAC0FBFBC}" sibTransId="{05AF893D-9AD8-4976-9646-0F0D0D0757DE}"/>
    <dgm:cxn modelId="{5E578594-FB13-405B-A99F-A33006EE218B}" type="presOf" srcId="{054F3CAC-AE5B-43F8-9751-A5FAAC0FBFBC}" destId="{B8C24B75-C75A-4349-81A4-7B8991D6FC0D}" srcOrd="0" destOrd="0" presId="urn:microsoft.com/office/officeart/2005/8/layout/hierarchy1"/>
    <dgm:cxn modelId="{3B1D8D99-ED8D-446F-80FC-545BC18FBCBB}" srcId="{776168AA-4EDC-4F93-A8F4-0DCD11EE16ED}" destId="{9FEF0E3F-65D0-44F9-83A6-B6E36930A9A7}" srcOrd="0" destOrd="0" parTransId="{20AEAC01-E638-44D2-A60D-F76C38828139}" sibTransId="{6A28DB18-4164-4986-AEA7-DCBAC773414F}"/>
    <dgm:cxn modelId="{7A2DFAA9-44BD-4CCB-A14D-DE19B9374F68}" type="presOf" srcId="{D90A4C4B-A595-41A3-9F74-A8B7AE8B1F03}" destId="{AB7709AB-C569-4D0C-8F3D-BB742727524A}" srcOrd="0" destOrd="0" presId="urn:microsoft.com/office/officeart/2005/8/layout/hierarchy1"/>
    <dgm:cxn modelId="{4A05F1AA-C38E-4B6B-9A1A-534660F895E5}" type="presOf" srcId="{776168AA-4EDC-4F93-A8F4-0DCD11EE16ED}" destId="{B7668B9F-5FC3-4B03-ADFC-2C4D72FAAEFB}" srcOrd="0" destOrd="0" presId="urn:microsoft.com/office/officeart/2005/8/layout/hierarchy1"/>
    <dgm:cxn modelId="{A4C585AC-78E7-4784-884E-7941DCC7725A}" type="presOf" srcId="{9FEF0E3F-65D0-44F9-83A6-B6E36930A9A7}" destId="{BF66C963-A306-4C85-91AA-C6D00733BDCF}" srcOrd="0" destOrd="0" presId="urn:microsoft.com/office/officeart/2005/8/layout/hierarchy1"/>
    <dgm:cxn modelId="{F4DCF4B3-69F0-4034-92C1-41399221B550}" srcId="{BDB46CE8-F552-4B4E-86AB-046BF5F5FD3C}" destId="{D0DD89C8-9BE1-451F-A432-E1159F52E25D}" srcOrd="0" destOrd="0" parTransId="{2BB34E7E-1765-42F0-96D2-8B8A0613283A}" sibTransId="{51A8CFC6-92BF-4C65-AD80-AA218BDCDA81}"/>
    <dgm:cxn modelId="{4B6309BC-1B70-422D-8F3A-2309CED86B43}" type="presOf" srcId="{812EBEF2-E752-4BE5-896A-441C717DFD8E}" destId="{7F5DA0BA-509C-4BE6-A7F7-B37EC399246D}" srcOrd="0" destOrd="0" presId="urn:microsoft.com/office/officeart/2005/8/layout/hierarchy1"/>
    <dgm:cxn modelId="{163772C1-A886-494D-A48C-E451EC44728B}" srcId="{D0DD89C8-9BE1-451F-A432-E1159F52E25D}" destId="{8EA947E6-BABD-4B03-92B1-21B1CEE63DFB}" srcOrd="1" destOrd="0" parTransId="{6167D082-0EAF-4B79-AA65-8FC95BDEBB58}" sibTransId="{FDF68C5B-046B-464A-9470-DADA5C394E03}"/>
    <dgm:cxn modelId="{36E6ECC3-C7CC-4FDE-89CE-11E9745355F6}" type="presOf" srcId="{BDB46CE8-F552-4B4E-86AB-046BF5F5FD3C}" destId="{FC221629-5AA8-4A8E-A438-7E242FD5FAA8}" srcOrd="0" destOrd="0" presId="urn:microsoft.com/office/officeart/2005/8/layout/hierarchy1"/>
    <dgm:cxn modelId="{31E09EC4-1391-41B5-A3FC-FDB3E8B12021}" type="presOf" srcId="{D0DD89C8-9BE1-451F-A432-E1159F52E25D}" destId="{5F992D6F-9C76-43C5-B568-36E2EDD6141E}" srcOrd="0" destOrd="0" presId="urn:microsoft.com/office/officeart/2005/8/layout/hierarchy1"/>
    <dgm:cxn modelId="{D93584DE-6116-46A5-96EA-EF6536BCD49B}" type="presOf" srcId="{3804E900-14F8-4BB4-90FB-B943FCD837E1}" destId="{0F779A16-29F2-4E69-85E0-CC674A61E8D5}" srcOrd="0" destOrd="0" presId="urn:microsoft.com/office/officeart/2005/8/layout/hierarchy1"/>
    <dgm:cxn modelId="{8C5A36E3-FE84-4680-A5AF-B2ECAC11299B}" type="presOf" srcId="{6DAD1BB2-1B2E-4DFA-BBCB-602A490F82BE}" destId="{BE010BA7-8F65-4754-855B-34A2FEA1A6BB}" srcOrd="0" destOrd="0" presId="urn:microsoft.com/office/officeart/2005/8/layout/hierarchy1"/>
    <dgm:cxn modelId="{CF530DE7-9856-45BE-B70F-34A68A6E7878}" srcId="{DA048CCC-DE38-4C4E-97D5-1CBCC23592A4}" destId="{20913E16-3AB2-49EF-B2D1-A85CEBBC50BD}" srcOrd="1" destOrd="0" parTransId="{6DAD1BB2-1B2E-4DFA-BBCB-602A490F82BE}" sibTransId="{574EDC12-3C8F-41E9-9F9F-3D1C8E75B5EA}"/>
    <dgm:cxn modelId="{8AABBFE9-84DD-464A-A385-3009279AF356}" srcId="{8EA947E6-BABD-4B03-92B1-21B1CEE63DFB}" destId="{776168AA-4EDC-4F93-A8F4-0DCD11EE16ED}" srcOrd="1" destOrd="0" parTransId="{F3688AC4-0B8B-4C24-ADD2-3C0A18C34FCD}" sibTransId="{5EA69B1D-91D8-44D5-BB61-B0F4F34F93C2}"/>
    <dgm:cxn modelId="{BA57FAEB-E7CB-4757-A58B-127FE4627C9D}" srcId="{8EA947E6-BABD-4B03-92B1-21B1CEE63DFB}" destId="{DA048CCC-DE38-4C4E-97D5-1CBCC23592A4}" srcOrd="0" destOrd="0" parTransId="{D90A4C4B-A595-41A3-9F74-A8B7AE8B1F03}" sibTransId="{F684CF7C-AA2F-49EF-97DA-0FFCCF96980A}"/>
    <dgm:cxn modelId="{6ADCF5EC-9AF0-4EB9-9115-C3A8596D6DA9}" type="presOf" srcId="{F3688AC4-0B8B-4C24-ADD2-3C0A18C34FCD}" destId="{812887D2-5C34-4CD1-9578-09E66C0F9247}" srcOrd="0" destOrd="0" presId="urn:microsoft.com/office/officeart/2005/8/layout/hierarchy1"/>
    <dgm:cxn modelId="{AED3B0C1-91DF-4808-98E8-FF92C4C14B63}" type="presParOf" srcId="{FC221629-5AA8-4A8E-A438-7E242FD5FAA8}" destId="{25B9A0B7-FBFC-43F7-8DF7-D1BB20C35C7F}" srcOrd="0" destOrd="0" presId="urn:microsoft.com/office/officeart/2005/8/layout/hierarchy1"/>
    <dgm:cxn modelId="{92F05D70-988A-48E0-B78F-362FF5C076D2}" type="presParOf" srcId="{25B9A0B7-FBFC-43F7-8DF7-D1BB20C35C7F}" destId="{DA40F058-6757-416E-8B5C-90B3F3B29281}" srcOrd="0" destOrd="0" presId="urn:microsoft.com/office/officeart/2005/8/layout/hierarchy1"/>
    <dgm:cxn modelId="{D7C97B9B-36B6-40A2-AF33-63FC401388B9}" type="presParOf" srcId="{DA40F058-6757-416E-8B5C-90B3F3B29281}" destId="{B2C700E2-E35B-426C-BE8C-F2B5B29FA618}" srcOrd="0" destOrd="0" presId="urn:microsoft.com/office/officeart/2005/8/layout/hierarchy1"/>
    <dgm:cxn modelId="{05FDF86A-4314-4979-B630-9462E8891BC1}" type="presParOf" srcId="{DA40F058-6757-416E-8B5C-90B3F3B29281}" destId="{5F992D6F-9C76-43C5-B568-36E2EDD6141E}" srcOrd="1" destOrd="0" presId="urn:microsoft.com/office/officeart/2005/8/layout/hierarchy1"/>
    <dgm:cxn modelId="{5FE35BEE-323C-403F-BF42-AB36796EFC9F}" type="presParOf" srcId="{25B9A0B7-FBFC-43F7-8DF7-D1BB20C35C7F}" destId="{0EB1C50D-545D-4184-94BF-1F9051F6144B}" srcOrd="1" destOrd="0" presId="urn:microsoft.com/office/officeart/2005/8/layout/hierarchy1"/>
    <dgm:cxn modelId="{2CE105FB-BA73-48F1-B33F-9BF2D90713ED}" type="presParOf" srcId="{0EB1C50D-545D-4184-94BF-1F9051F6144B}" destId="{AA0DD074-07D4-465C-88EB-09958055788E}" srcOrd="0" destOrd="0" presId="urn:microsoft.com/office/officeart/2005/8/layout/hierarchy1"/>
    <dgm:cxn modelId="{BB673AEE-79C2-4DD2-9EA1-30EBF44948DE}" type="presParOf" srcId="{0EB1C50D-545D-4184-94BF-1F9051F6144B}" destId="{72DD42E0-57CB-4649-BF75-6A9DD1F1CF40}" srcOrd="1" destOrd="0" presId="urn:microsoft.com/office/officeart/2005/8/layout/hierarchy1"/>
    <dgm:cxn modelId="{A4F8508B-1ABC-4670-931B-50D063879BCD}" type="presParOf" srcId="{72DD42E0-57CB-4649-BF75-6A9DD1F1CF40}" destId="{BCFEEBA0-A802-4ABD-80D1-0BF4D8DB0519}" srcOrd="0" destOrd="0" presId="urn:microsoft.com/office/officeart/2005/8/layout/hierarchy1"/>
    <dgm:cxn modelId="{6419DB7A-EE89-4008-8730-9DEA5378282A}" type="presParOf" srcId="{BCFEEBA0-A802-4ABD-80D1-0BF4D8DB0519}" destId="{59BCF8BE-AD7C-47C8-9637-DA7E3E7B1969}" srcOrd="0" destOrd="0" presId="urn:microsoft.com/office/officeart/2005/8/layout/hierarchy1"/>
    <dgm:cxn modelId="{78761E1C-453B-4908-B891-8F427A99D29B}" type="presParOf" srcId="{BCFEEBA0-A802-4ABD-80D1-0BF4D8DB0519}" destId="{E74FAC9A-B630-4A39-AFF2-DB5CCF1CC9FC}" srcOrd="1" destOrd="0" presId="urn:microsoft.com/office/officeart/2005/8/layout/hierarchy1"/>
    <dgm:cxn modelId="{2534E60C-D14E-4CFB-AFF8-ABC52A4C243E}" type="presParOf" srcId="{72DD42E0-57CB-4649-BF75-6A9DD1F1CF40}" destId="{1C43A011-4B74-4251-856A-8CE82C24A388}" srcOrd="1" destOrd="0" presId="urn:microsoft.com/office/officeart/2005/8/layout/hierarchy1"/>
    <dgm:cxn modelId="{43F8A7B9-48AD-4808-A5A6-85A5D9343B15}" type="presParOf" srcId="{1C43A011-4B74-4251-856A-8CE82C24A388}" destId="{0F779A16-29F2-4E69-85E0-CC674A61E8D5}" srcOrd="0" destOrd="0" presId="urn:microsoft.com/office/officeart/2005/8/layout/hierarchy1"/>
    <dgm:cxn modelId="{075211BE-8BEE-4CC8-A320-A0221C1D413D}" type="presParOf" srcId="{1C43A011-4B74-4251-856A-8CE82C24A388}" destId="{5D43E6A4-6A9D-4C1F-8592-5ED7924AF290}" srcOrd="1" destOrd="0" presId="urn:microsoft.com/office/officeart/2005/8/layout/hierarchy1"/>
    <dgm:cxn modelId="{7B277C10-8058-47FE-81AC-6E305B471D02}" type="presParOf" srcId="{5D43E6A4-6A9D-4C1F-8592-5ED7924AF290}" destId="{B6B70FC3-AAD6-467A-B05C-A9D64AB3E24A}" srcOrd="0" destOrd="0" presId="urn:microsoft.com/office/officeart/2005/8/layout/hierarchy1"/>
    <dgm:cxn modelId="{716AEB0C-16FE-400D-A5AA-44D9AAE4B42A}" type="presParOf" srcId="{B6B70FC3-AAD6-467A-B05C-A9D64AB3E24A}" destId="{513E57AC-17F4-4CA6-8604-27E6BDC280ED}" srcOrd="0" destOrd="0" presId="urn:microsoft.com/office/officeart/2005/8/layout/hierarchy1"/>
    <dgm:cxn modelId="{7DC8382C-47D4-451D-B957-A18E052AD959}" type="presParOf" srcId="{B6B70FC3-AAD6-467A-B05C-A9D64AB3E24A}" destId="{666C92F3-B696-41EE-A7A2-C534FD0305A3}" srcOrd="1" destOrd="0" presId="urn:microsoft.com/office/officeart/2005/8/layout/hierarchy1"/>
    <dgm:cxn modelId="{92F9DFFA-742A-4B12-93D4-1E638F8CE890}" type="presParOf" srcId="{5D43E6A4-6A9D-4C1F-8592-5ED7924AF290}" destId="{E21C8C1E-824E-4211-864B-0F3A621FC422}" srcOrd="1" destOrd="0" presId="urn:microsoft.com/office/officeart/2005/8/layout/hierarchy1"/>
    <dgm:cxn modelId="{D5C21E2D-8BB2-459E-82E2-C293E488B247}" type="presParOf" srcId="{0EB1C50D-545D-4184-94BF-1F9051F6144B}" destId="{0A15395A-5FF1-4DAE-803B-761EFA86E1E7}" srcOrd="2" destOrd="0" presId="urn:microsoft.com/office/officeart/2005/8/layout/hierarchy1"/>
    <dgm:cxn modelId="{AD101936-2137-4D56-9EED-6EF0FAD5C585}" type="presParOf" srcId="{0EB1C50D-545D-4184-94BF-1F9051F6144B}" destId="{20F49A9C-AAA9-4DE4-94E2-9B3C92F912A8}" srcOrd="3" destOrd="0" presId="urn:microsoft.com/office/officeart/2005/8/layout/hierarchy1"/>
    <dgm:cxn modelId="{9756D1C2-4F3C-4B96-9E21-C901415CE8D8}" type="presParOf" srcId="{20F49A9C-AAA9-4DE4-94E2-9B3C92F912A8}" destId="{463E347F-B2ED-4BE5-ACD3-3DBF5F0237E7}" srcOrd="0" destOrd="0" presId="urn:microsoft.com/office/officeart/2005/8/layout/hierarchy1"/>
    <dgm:cxn modelId="{53ADB005-E31E-428B-8F25-5913DA2069B6}" type="presParOf" srcId="{463E347F-B2ED-4BE5-ACD3-3DBF5F0237E7}" destId="{868BA22F-9B93-496F-9546-879D279E316D}" srcOrd="0" destOrd="0" presId="urn:microsoft.com/office/officeart/2005/8/layout/hierarchy1"/>
    <dgm:cxn modelId="{B2AACCEF-8C39-446B-8AB4-B48C8283FC0A}" type="presParOf" srcId="{463E347F-B2ED-4BE5-ACD3-3DBF5F0237E7}" destId="{E0AC0C51-1DD7-4681-B1DA-28E25B25062E}" srcOrd="1" destOrd="0" presId="urn:microsoft.com/office/officeart/2005/8/layout/hierarchy1"/>
    <dgm:cxn modelId="{6AC69186-8F9D-4C3D-8884-03867BE3F942}" type="presParOf" srcId="{20F49A9C-AAA9-4DE4-94E2-9B3C92F912A8}" destId="{38C2A277-AA18-420D-9E3E-2D7581FB8BEA}" srcOrd="1" destOrd="0" presId="urn:microsoft.com/office/officeart/2005/8/layout/hierarchy1"/>
    <dgm:cxn modelId="{F6B22675-DB71-42C9-A423-1F72235AE313}" type="presParOf" srcId="{38C2A277-AA18-420D-9E3E-2D7581FB8BEA}" destId="{AB7709AB-C569-4D0C-8F3D-BB742727524A}" srcOrd="0" destOrd="0" presId="urn:microsoft.com/office/officeart/2005/8/layout/hierarchy1"/>
    <dgm:cxn modelId="{D969E914-7F8F-4050-B525-D94C5AB226BC}" type="presParOf" srcId="{38C2A277-AA18-420D-9E3E-2D7581FB8BEA}" destId="{692DEBB4-097B-4EAD-A10A-17E4E20DB771}" srcOrd="1" destOrd="0" presId="urn:microsoft.com/office/officeart/2005/8/layout/hierarchy1"/>
    <dgm:cxn modelId="{B088AA2E-F732-44B4-8B63-434DE3A754CA}" type="presParOf" srcId="{692DEBB4-097B-4EAD-A10A-17E4E20DB771}" destId="{F7D0929E-A2A2-47CA-B2AF-96EC6E8DB42C}" srcOrd="0" destOrd="0" presId="urn:microsoft.com/office/officeart/2005/8/layout/hierarchy1"/>
    <dgm:cxn modelId="{83A07CBF-3D3A-4AC6-8BA8-34C3644FCE26}" type="presParOf" srcId="{F7D0929E-A2A2-47CA-B2AF-96EC6E8DB42C}" destId="{3C60EE48-EAE0-4E24-A99F-BBBDC25340AE}" srcOrd="0" destOrd="0" presId="urn:microsoft.com/office/officeart/2005/8/layout/hierarchy1"/>
    <dgm:cxn modelId="{2F3F5C13-E626-47BA-BFC1-EDF2C4D87313}" type="presParOf" srcId="{F7D0929E-A2A2-47CA-B2AF-96EC6E8DB42C}" destId="{F3F23C93-083B-46FD-AF16-A2D7EFA84196}" srcOrd="1" destOrd="0" presId="urn:microsoft.com/office/officeart/2005/8/layout/hierarchy1"/>
    <dgm:cxn modelId="{8E89F61C-E69C-4308-8F3F-E0BB0C4310EA}" type="presParOf" srcId="{692DEBB4-097B-4EAD-A10A-17E4E20DB771}" destId="{DF26C408-699A-4454-B860-70A9DD921121}" srcOrd="1" destOrd="0" presId="urn:microsoft.com/office/officeart/2005/8/layout/hierarchy1"/>
    <dgm:cxn modelId="{47CBACCF-29D9-4725-9DBC-C01E32C8824C}" type="presParOf" srcId="{DF26C408-699A-4454-B860-70A9DD921121}" destId="{B8C24B75-C75A-4349-81A4-7B8991D6FC0D}" srcOrd="0" destOrd="0" presId="urn:microsoft.com/office/officeart/2005/8/layout/hierarchy1"/>
    <dgm:cxn modelId="{8FACC697-7EBA-4652-A6E0-6780AC1921D6}" type="presParOf" srcId="{DF26C408-699A-4454-B860-70A9DD921121}" destId="{34881B28-B1BD-4830-B2FB-22C08FA85741}" srcOrd="1" destOrd="0" presId="urn:microsoft.com/office/officeart/2005/8/layout/hierarchy1"/>
    <dgm:cxn modelId="{F18768C6-2B29-4A66-BD13-C80B6B240C6A}" type="presParOf" srcId="{34881B28-B1BD-4830-B2FB-22C08FA85741}" destId="{764444D2-A42D-49E7-912B-1770D05978CC}" srcOrd="0" destOrd="0" presId="urn:microsoft.com/office/officeart/2005/8/layout/hierarchy1"/>
    <dgm:cxn modelId="{2BFD5966-477F-48E5-968D-559922720783}" type="presParOf" srcId="{764444D2-A42D-49E7-912B-1770D05978CC}" destId="{62EC9F40-ED07-47AF-8AB7-4E73847775E0}" srcOrd="0" destOrd="0" presId="urn:microsoft.com/office/officeart/2005/8/layout/hierarchy1"/>
    <dgm:cxn modelId="{3F15FB06-2C03-413C-9D26-CF5404451EC4}" type="presParOf" srcId="{764444D2-A42D-49E7-912B-1770D05978CC}" destId="{5AC98BFE-26DA-40E6-BCFE-EA7FEA634F7C}" srcOrd="1" destOrd="0" presId="urn:microsoft.com/office/officeart/2005/8/layout/hierarchy1"/>
    <dgm:cxn modelId="{E8BE53F8-396E-4029-B478-8E0FC34F654E}" type="presParOf" srcId="{34881B28-B1BD-4830-B2FB-22C08FA85741}" destId="{EDD9DFBD-6193-4968-ABEC-E0B20F483C3D}" srcOrd="1" destOrd="0" presId="urn:microsoft.com/office/officeart/2005/8/layout/hierarchy1"/>
    <dgm:cxn modelId="{FE84A073-4713-4B03-AAC3-9AB2A2FF4050}" type="presParOf" srcId="{DF26C408-699A-4454-B860-70A9DD921121}" destId="{BE010BA7-8F65-4754-855B-34A2FEA1A6BB}" srcOrd="2" destOrd="0" presId="urn:microsoft.com/office/officeart/2005/8/layout/hierarchy1"/>
    <dgm:cxn modelId="{1B12C200-F33D-4C88-BEEC-10E5FC7AFBCA}" type="presParOf" srcId="{DF26C408-699A-4454-B860-70A9DD921121}" destId="{CEFC17A1-28EA-46C4-8A36-DEA21980BE8F}" srcOrd="3" destOrd="0" presId="urn:microsoft.com/office/officeart/2005/8/layout/hierarchy1"/>
    <dgm:cxn modelId="{400809DA-9C22-4EFF-AE2D-7EE61007D0B0}" type="presParOf" srcId="{CEFC17A1-28EA-46C4-8A36-DEA21980BE8F}" destId="{5E46CB2F-F44C-4E84-AB53-4EB3CD789FDD}" srcOrd="0" destOrd="0" presId="urn:microsoft.com/office/officeart/2005/8/layout/hierarchy1"/>
    <dgm:cxn modelId="{7FDEFA6F-255D-4BB8-8231-92710CD6C1E4}" type="presParOf" srcId="{5E46CB2F-F44C-4E84-AB53-4EB3CD789FDD}" destId="{8993B7A0-0681-4681-ABD1-49A2062426F8}" srcOrd="0" destOrd="0" presId="urn:microsoft.com/office/officeart/2005/8/layout/hierarchy1"/>
    <dgm:cxn modelId="{CB1E16C2-CB2B-4C32-8B66-3565AB7B8325}" type="presParOf" srcId="{5E46CB2F-F44C-4E84-AB53-4EB3CD789FDD}" destId="{9FABDBF5-0321-4B32-8D90-076D52B0EE75}" srcOrd="1" destOrd="0" presId="urn:microsoft.com/office/officeart/2005/8/layout/hierarchy1"/>
    <dgm:cxn modelId="{60D9E31B-538D-4DB8-9788-4FEA9664B3F5}" type="presParOf" srcId="{CEFC17A1-28EA-46C4-8A36-DEA21980BE8F}" destId="{37A51D4B-58F3-4CF5-9C88-BD6760E4D8C4}" srcOrd="1" destOrd="0" presId="urn:microsoft.com/office/officeart/2005/8/layout/hierarchy1"/>
    <dgm:cxn modelId="{DE7F5C41-DDBB-4A08-AA30-14693A1853A3}" type="presParOf" srcId="{38C2A277-AA18-420D-9E3E-2D7581FB8BEA}" destId="{812887D2-5C34-4CD1-9578-09E66C0F9247}" srcOrd="2" destOrd="0" presId="urn:microsoft.com/office/officeart/2005/8/layout/hierarchy1"/>
    <dgm:cxn modelId="{F2338C67-9297-413B-8528-D22D1144C2AD}" type="presParOf" srcId="{38C2A277-AA18-420D-9E3E-2D7581FB8BEA}" destId="{FC0DE5EE-DF43-4FA5-B36F-E50D489A46B9}" srcOrd="3" destOrd="0" presId="urn:microsoft.com/office/officeart/2005/8/layout/hierarchy1"/>
    <dgm:cxn modelId="{3BACB4D3-D8BB-4B23-AA76-F9376D040C4B}" type="presParOf" srcId="{FC0DE5EE-DF43-4FA5-B36F-E50D489A46B9}" destId="{25FD5AFD-4051-4D27-B53C-BEF55A913556}" srcOrd="0" destOrd="0" presId="urn:microsoft.com/office/officeart/2005/8/layout/hierarchy1"/>
    <dgm:cxn modelId="{262567CE-58EC-4DF5-990D-AB94610206AB}" type="presParOf" srcId="{25FD5AFD-4051-4D27-B53C-BEF55A913556}" destId="{D406FD6E-C37E-41E6-A53F-8C07606CEACC}" srcOrd="0" destOrd="0" presId="urn:microsoft.com/office/officeart/2005/8/layout/hierarchy1"/>
    <dgm:cxn modelId="{BD07A84E-EC4D-467F-867A-03DC1BA02C16}" type="presParOf" srcId="{25FD5AFD-4051-4D27-B53C-BEF55A913556}" destId="{B7668B9F-5FC3-4B03-ADFC-2C4D72FAAEFB}" srcOrd="1" destOrd="0" presId="urn:microsoft.com/office/officeart/2005/8/layout/hierarchy1"/>
    <dgm:cxn modelId="{6AC69A72-FC84-43ED-857F-E8A1173BD02B}" type="presParOf" srcId="{FC0DE5EE-DF43-4FA5-B36F-E50D489A46B9}" destId="{829DCE27-7ABB-4F39-ABA0-168A3A1A68C2}" srcOrd="1" destOrd="0" presId="urn:microsoft.com/office/officeart/2005/8/layout/hierarchy1"/>
    <dgm:cxn modelId="{99A4ADC5-186F-4980-8F36-DB345A4C40D5}" type="presParOf" srcId="{829DCE27-7ABB-4F39-ABA0-168A3A1A68C2}" destId="{75FB4C7E-91A2-4F1A-9146-DBE0D7DA085E}" srcOrd="0" destOrd="0" presId="urn:microsoft.com/office/officeart/2005/8/layout/hierarchy1"/>
    <dgm:cxn modelId="{6A5A622F-94F3-478C-A8DD-7F873FE77DB0}" type="presParOf" srcId="{829DCE27-7ABB-4F39-ABA0-168A3A1A68C2}" destId="{1B0F4E00-1BB6-4802-B914-8224DC2B4257}" srcOrd="1" destOrd="0" presId="urn:microsoft.com/office/officeart/2005/8/layout/hierarchy1"/>
    <dgm:cxn modelId="{CA51DB30-8AB5-4440-B2F8-EB734122F176}" type="presParOf" srcId="{1B0F4E00-1BB6-4802-B914-8224DC2B4257}" destId="{078C69A6-8B00-41B6-B3AC-41C578202FE4}" srcOrd="0" destOrd="0" presId="urn:microsoft.com/office/officeart/2005/8/layout/hierarchy1"/>
    <dgm:cxn modelId="{32ECDDFF-E234-4CD0-82EB-3335F8010C07}" type="presParOf" srcId="{078C69A6-8B00-41B6-B3AC-41C578202FE4}" destId="{150361D7-36E3-4BEF-B0B6-B3A55B28CD1A}" srcOrd="0" destOrd="0" presId="urn:microsoft.com/office/officeart/2005/8/layout/hierarchy1"/>
    <dgm:cxn modelId="{C8647D54-2F56-478A-B05D-01BBC38410D8}" type="presParOf" srcId="{078C69A6-8B00-41B6-B3AC-41C578202FE4}" destId="{BF66C963-A306-4C85-91AA-C6D00733BDCF}" srcOrd="1" destOrd="0" presId="urn:microsoft.com/office/officeart/2005/8/layout/hierarchy1"/>
    <dgm:cxn modelId="{EE5DFB9B-6487-408E-B0D0-5ABF9978587C}" type="presParOf" srcId="{1B0F4E00-1BB6-4802-B914-8224DC2B4257}" destId="{EEE046BF-7647-490F-A352-11D8C6A36662}" srcOrd="1" destOrd="0" presId="urn:microsoft.com/office/officeart/2005/8/layout/hierarchy1"/>
    <dgm:cxn modelId="{B94379D0-DA9E-4CEA-8088-F84BD2BA4639}" type="presParOf" srcId="{829DCE27-7ABB-4F39-ABA0-168A3A1A68C2}" destId="{74E17DE3-CF84-4BD7-98A4-D095C90571CA}" srcOrd="2" destOrd="0" presId="urn:microsoft.com/office/officeart/2005/8/layout/hierarchy1"/>
    <dgm:cxn modelId="{97610E94-57DE-4EC9-BDEF-C795E90048B5}" type="presParOf" srcId="{829DCE27-7ABB-4F39-ABA0-168A3A1A68C2}" destId="{8CB90AE1-878F-489D-96C3-988B36F42035}" srcOrd="3" destOrd="0" presId="urn:microsoft.com/office/officeart/2005/8/layout/hierarchy1"/>
    <dgm:cxn modelId="{DC14AE58-BEE6-4AB6-B45B-E3BC95B82E15}" type="presParOf" srcId="{8CB90AE1-878F-489D-96C3-988B36F42035}" destId="{EECFB8FA-A1D9-432D-A3AF-C42497016366}" srcOrd="0" destOrd="0" presId="urn:microsoft.com/office/officeart/2005/8/layout/hierarchy1"/>
    <dgm:cxn modelId="{10324E43-456A-45BF-93F1-14A36EE8C21B}" type="presParOf" srcId="{EECFB8FA-A1D9-432D-A3AF-C42497016366}" destId="{D45DDF1B-2153-4D50-802A-85B392EA31F2}" srcOrd="0" destOrd="0" presId="urn:microsoft.com/office/officeart/2005/8/layout/hierarchy1"/>
    <dgm:cxn modelId="{09D5251E-AA3E-4797-8D1C-7F9794BD1C14}" type="presParOf" srcId="{EECFB8FA-A1D9-432D-A3AF-C42497016366}" destId="{7F5DA0BA-509C-4BE6-A7F7-B37EC399246D}" srcOrd="1" destOrd="0" presId="urn:microsoft.com/office/officeart/2005/8/layout/hierarchy1"/>
    <dgm:cxn modelId="{44606B75-8D98-49AD-BDD4-9D85335B55B1}" type="presParOf" srcId="{8CB90AE1-878F-489D-96C3-988B36F42035}" destId="{2DDBAC32-BAA0-4515-BAC8-AC0069B550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17DE3-CF84-4BD7-98A4-D095C90571CA}">
      <dsp:nvSpPr>
        <dsp:cNvPr id="0" name=""/>
        <dsp:cNvSpPr/>
      </dsp:nvSpPr>
      <dsp:spPr>
        <a:xfrm>
          <a:off x="8256384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1012377" y="328332"/>
              </a:lnTo>
              <a:lnTo>
                <a:pt x="1012377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B4C7E-91A2-4F1A-9146-DBE0D7DA085E}">
      <dsp:nvSpPr>
        <dsp:cNvPr id="0" name=""/>
        <dsp:cNvSpPr/>
      </dsp:nvSpPr>
      <dsp:spPr>
        <a:xfrm>
          <a:off x="7244007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1012377" y="0"/>
              </a:moveTo>
              <a:lnTo>
                <a:pt x="1012377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887D2-5C34-4CD1-9578-09E66C0F9247}">
      <dsp:nvSpPr>
        <dsp:cNvPr id="0" name=""/>
        <dsp:cNvSpPr/>
      </dsp:nvSpPr>
      <dsp:spPr>
        <a:xfrm>
          <a:off x="6231630" y="2588287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2024754" y="328332"/>
              </a:lnTo>
              <a:lnTo>
                <a:pt x="2024754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10BA7-8F65-4754-855B-34A2FEA1A6BB}">
      <dsp:nvSpPr>
        <dsp:cNvPr id="0" name=""/>
        <dsp:cNvSpPr/>
      </dsp:nvSpPr>
      <dsp:spPr>
        <a:xfrm>
          <a:off x="4206875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1012377" y="328332"/>
              </a:lnTo>
              <a:lnTo>
                <a:pt x="1012377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24B75-C75A-4349-81A4-7B8991D6FC0D}">
      <dsp:nvSpPr>
        <dsp:cNvPr id="0" name=""/>
        <dsp:cNvSpPr/>
      </dsp:nvSpPr>
      <dsp:spPr>
        <a:xfrm>
          <a:off x="3208580" y="4122039"/>
          <a:ext cx="998295" cy="481799"/>
        </a:xfrm>
        <a:custGeom>
          <a:avLst/>
          <a:gdLst/>
          <a:ahLst/>
          <a:cxnLst/>
          <a:rect l="0" t="0" r="0" b="0"/>
          <a:pathLst>
            <a:path>
              <a:moveTo>
                <a:pt x="998295" y="0"/>
              </a:moveTo>
              <a:lnTo>
                <a:pt x="998295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709AB-C569-4D0C-8F3D-BB742727524A}">
      <dsp:nvSpPr>
        <dsp:cNvPr id="0" name=""/>
        <dsp:cNvSpPr/>
      </dsp:nvSpPr>
      <dsp:spPr>
        <a:xfrm>
          <a:off x="4206875" y="2588287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2024754" y="0"/>
              </a:moveTo>
              <a:lnTo>
                <a:pt x="2024754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5395A-5FF1-4DAE-803B-761EFA86E1E7}">
      <dsp:nvSpPr>
        <dsp:cNvPr id="0" name=""/>
        <dsp:cNvSpPr/>
      </dsp:nvSpPr>
      <dsp:spPr>
        <a:xfrm>
          <a:off x="4206875" y="1054536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2024754" y="328332"/>
              </a:lnTo>
              <a:lnTo>
                <a:pt x="2024754" y="4817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79A16-29F2-4E69-85E0-CC674A61E8D5}">
      <dsp:nvSpPr>
        <dsp:cNvPr id="0" name=""/>
        <dsp:cNvSpPr/>
      </dsp:nvSpPr>
      <dsp:spPr>
        <a:xfrm>
          <a:off x="2136401" y="2588287"/>
          <a:ext cx="91440" cy="481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DD074-07D4-465C-88EB-09958055788E}">
      <dsp:nvSpPr>
        <dsp:cNvPr id="0" name=""/>
        <dsp:cNvSpPr/>
      </dsp:nvSpPr>
      <dsp:spPr>
        <a:xfrm>
          <a:off x="2182121" y="1054536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2024754" y="0"/>
              </a:moveTo>
              <a:lnTo>
                <a:pt x="2024754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00E2-E35B-426C-BE8C-F2B5B29FA618}">
      <dsp:nvSpPr>
        <dsp:cNvPr id="0" name=""/>
        <dsp:cNvSpPr/>
      </dsp:nvSpPr>
      <dsp:spPr>
        <a:xfrm>
          <a:off x="3378567" y="2584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92D6F-9C76-43C5-B568-36E2EDD6141E}">
      <dsp:nvSpPr>
        <dsp:cNvPr id="0" name=""/>
        <dsp:cNvSpPr/>
      </dsp:nvSpPr>
      <dsp:spPr>
        <a:xfrm>
          <a:off x="3562635" y="177449"/>
          <a:ext cx="1656617" cy="1051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Data</a:t>
          </a:r>
        </a:p>
      </dsp:txBody>
      <dsp:txXfrm>
        <a:off x="3593446" y="208260"/>
        <a:ext cx="1594995" cy="990329"/>
      </dsp:txXfrm>
    </dsp:sp>
    <dsp:sp modelId="{59BCF8BE-AD7C-47C8-9637-DA7E3E7B1969}">
      <dsp:nvSpPr>
        <dsp:cNvPr id="0" name=""/>
        <dsp:cNvSpPr/>
      </dsp:nvSpPr>
      <dsp:spPr>
        <a:xfrm>
          <a:off x="1353813" y="1536335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FAC9A-B630-4A39-AFF2-DB5CCF1CC9FC}">
      <dsp:nvSpPr>
        <dsp:cNvPr id="0" name=""/>
        <dsp:cNvSpPr/>
      </dsp:nvSpPr>
      <dsp:spPr>
        <a:xfrm>
          <a:off x="1537881" y="1711200"/>
          <a:ext cx="1656617" cy="1051951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Qualitative</a:t>
          </a:r>
        </a:p>
      </dsp:txBody>
      <dsp:txXfrm>
        <a:off x="1568692" y="1742011"/>
        <a:ext cx="1594995" cy="990329"/>
      </dsp:txXfrm>
    </dsp:sp>
    <dsp:sp modelId="{513E57AC-17F4-4CA6-8604-27E6BDC280ED}">
      <dsp:nvSpPr>
        <dsp:cNvPr id="0" name=""/>
        <dsp:cNvSpPr/>
      </dsp:nvSpPr>
      <dsp:spPr>
        <a:xfrm>
          <a:off x="1353813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C92F3-B696-41EE-A7A2-C534FD0305A3}">
      <dsp:nvSpPr>
        <dsp:cNvPr id="0" name=""/>
        <dsp:cNvSpPr/>
      </dsp:nvSpPr>
      <dsp:spPr>
        <a:xfrm>
          <a:off x="1537881" y="3244952"/>
          <a:ext cx="1656617" cy="1051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e.g. documentaries, conversations </a:t>
          </a:r>
        </a:p>
      </dsp:txBody>
      <dsp:txXfrm>
        <a:off x="1568692" y="3275763"/>
        <a:ext cx="1594995" cy="990329"/>
      </dsp:txXfrm>
    </dsp:sp>
    <dsp:sp modelId="{868BA22F-9B93-496F-9546-879D279E316D}">
      <dsp:nvSpPr>
        <dsp:cNvPr id="0" name=""/>
        <dsp:cNvSpPr/>
      </dsp:nvSpPr>
      <dsp:spPr>
        <a:xfrm>
          <a:off x="5403321" y="1536335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C0C51-1DD7-4681-B1DA-28E25B25062E}">
      <dsp:nvSpPr>
        <dsp:cNvPr id="0" name=""/>
        <dsp:cNvSpPr/>
      </dsp:nvSpPr>
      <dsp:spPr>
        <a:xfrm>
          <a:off x="5587390" y="1711200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Quantitative</a:t>
          </a:r>
        </a:p>
      </dsp:txBody>
      <dsp:txXfrm>
        <a:off x="5618201" y="1742011"/>
        <a:ext cx="1594995" cy="990329"/>
      </dsp:txXfrm>
    </dsp:sp>
    <dsp:sp modelId="{3C60EE48-EAE0-4E24-A99F-BBBDC25340AE}">
      <dsp:nvSpPr>
        <dsp:cNvPr id="0" name=""/>
        <dsp:cNvSpPr/>
      </dsp:nvSpPr>
      <dsp:spPr>
        <a:xfrm>
          <a:off x="3378567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23C93-083B-46FD-AF16-A2D7EFA84196}">
      <dsp:nvSpPr>
        <dsp:cNvPr id="0" name=""/>
        <dsp:cNvSpPr/>
      </dsp:nvSpPr>
      <dsp:spPr>
        <a:xfrm>
          <a:off x="3562635" y="3244952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Categorical</a:t>
          </a:r>
        </a:p>
      </dsp:txBody>
      <dsp:txXfrm>
        <a:off x="3593446" y="3275763"/>
        <a:ext cx="1594995" cy="990329"/>
      </dsp:txXfrm>
    </dsp:sp>
    <dsp:sp modelId="{62EC9F40-ED07-47AF-8AB7-4E73847775E0}">
      <dsp:nvSpPr>
        <dsp:cNvPr id="0" name=""/>
        <dsp:cNvSpPr/>
      </dsp:nvSpPr>
      <dsp:spPr>
        <a:xfrm>
          <a:off x="2380271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98BFE-26DA-40E6-BCFE-EA7FEA634F7C}">
      <dsp:nvSpPr>
        <dsp:cNvPr id="0" name=""/>
        <dsp:cNvSpPr/>
      </dsp:nvSpPr>
      <dsp:spPr>
        <a:xfrm>
          <a:off x="2564340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Nominal e.g. Gender, race, country  </a:t>
          </a:r>
        </a:p>
      </dsp:txBody>
      <dsp:txXfrm>
        <a:off x="2595151" y="4809514"/>
        <a:ext cx="1594995" cy="990329"/>
      </dsp:txXfrm>
    </dsp:sp>
    <dsp:sp modelId="{8993B7A0-0681-4681-ABD1-49A2062426F8}">
      <dsp:nvSpPr>
        <dsp:cNvPr id="0" name=""/>
        <dsp:cNvSpPr/>
      </dsp:nvSpPr>
      <dsp:spPr>
        <a:xfrm>
          <a:off x="4390944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BDBF5-0321-4B32-8D90-076D52B0EE75}">
      <dsp:nvSpPr>
        <dsp:cNvPr id="0" name=""/>
        <dsp:cNvSpPr/>
      </dsp:nvSpPr>
      <dsp:spPr>
        <a:xfrm>
          <a:off x="4575013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Ordinal e.g. Education level, SES</a:t>
          </a:r>
        </a:p>
      </dsp:txBody>
      <dsp:txXfrm>
        <a:off x="4605824" y="4809514"/>
        <a:ext cx="1594995" cy="990329"/>
      </dsp:txXfrm>
    </dsp:sp>
    <dsp:sp modelId="{D406FD6E-C37E-41E6-A53F-8C07606CEACC}">
      <dsp:nvSpPr>
        <dsp:cNvPr id="0" name=""/>
        <dsp:cNvSpPr/>
      </dsp:nvSpPr>
      <dsp:spPr>
        <a:xfrm>
          <a:off x="7428076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68B9F-5FC3-4B03-ADFC-2C4D72FAAEFB}">
      <dsp:nvSpPr>
        <dsp:cNvPr id="0" name=""/>
        <dsp:cNvSpPr/>
      </dsp:nvSpPr>
      <dsp:spPr>
        <a:xfrm>
          <a:off x="7612144" y="3244952"/>
          <a:ext cx="1656617" cy="105195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Numerical</a:t>
          </a:r>
        </a:p>
      </dsp:txBody>
      <dsp:txXfrm>
        <a:off x="7642955" y="3275763"/>
        <a:ext cx="1594995" cy="990329"/>
      </dsp:txXfrm>
    </dsp:sp>
    <dsp:sp modelId="{150361D7-36E3-4BEF-B0B6-B3A55B28CD1A}">
      <dsp:nvSpPr>
        <dsp:cNvPr id="0" name=""/>
        <dsp:cNvSpPr/>
      </dsp:nvSpPr>
      <dsp:spPr>
        <a:xfrm>
          <a:off x="6415698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66C963-A306-4C85-91AA-C6D00733BDCF}">
      <dsp:nvSpPr>
        <dsp:cNvPr id="0" name=""/>
        <dsp:cNvSpPr/>
      </dsp:nvSpPr>
      <dsp:spPr>
        <a:xfrm>
          <a:off x="6599767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Discrete (count like number of episodes)</a:t>
          </a:r>
        </a:p>
      </dsp:txBody>
      <dsp:txXfrm>
        <a:off x="6630578" y="4809514"/>
        <a:ext cx="1594995" cy="990329"/>
      </dsp:txXfrm>
    </dsp:sp>
    <dsp:sp modelId="{D45DDF1B-2153-4D50-802A-85B392EA31F2}">
      <dsp:nvSpPr>
        <dsp:cNvPr id="0" name=""/>
        <dsp:cNvSpPr/>
      </dsp:nvSpPr>
      <dsp:spPr>
        <a:xfrm>
          <a:off x="8440453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DA0BA-509C-4BE6-A7F7-B37EC399246D}">
      <dsp:nvSpPr>
        <dsp:cNvPr id="0" name=""/>
        <dsp:cNvSpPr/>
      </dsp:nvSpPr>
      <dsp:spPr>
        <a:xfrm>
          <a:off x="8624521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Continuous e.g. Age, number of diseased people</a:t>
          </a:r>
        </a:p>
      </dsp:txBody>
      <dsp:txXfrm>
        <a:off x="8655332" y="4809514"/>
        <a:ext cx="1594995" cy="990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3BC8-3818-4B28-BFDE-9FCB5CB5D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CA7C24-5C78-44DA-BB02-1B60BD181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52C61-7234-4486-BDE0-6B161A96F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96FA5-0DC4-47B1-A15E-1DC96F5C8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5DB0E-7FC4-435D-9998-4354D968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8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7A1A0-3B9E-4FB7-B41D-C83368B99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D4A23-A700-4986-BAB8-D96325153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A8E20-6A1C-4CAF-9274-E42B5C28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571E9-1BC8-4CA3-9140-C99F5038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19EEE-CA5D-4A65-8C09-E730CB104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8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D84E6C-F741-4A78-B161-72852A1E1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6C022-B685-4E5A-8B65-9E83D4602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8402-EC26-4E53-BF7C-AEB83C83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10DE2-6A89-497B-81CA-5053E15E6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2D6D4-BC83-414E-AFB1-97965E77D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4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1983-9644-49A7-8F65-EC3E94D2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17C40-03B2-4A4F-B8E9-524F887C4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F6DB-A914-4526-BE2C-D57CE0A5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561C0-D685-42C5-80D9-3FFEF424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8ABF5-60E3-49BA-9F81-69C55948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8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4628-9E92-4539-884A-3BD00534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D76EF-4DE2-417E-8737-59CE016B5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FB5CD-09F2-4A51-BB80-63722390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CF85B-2C78-46C3-AA51-71B10F16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2CFBA-0C29-49C5-ABB2-305262BA4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0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061CE-F7D4-41AA-BBA2-39039CAB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0E904-AFE4-4C5F-ABB4-EB0201B6D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ED3BC-3E6E-499F-A79E-96DACE6DC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FCE49-4A2C-47A7-83F6-D2395213C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44B17-E5FC-4744-BFC9-FE3B3D03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DCCA6-279B-4923-93C7-E4888182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BD366-CC0F-48BD-9212-9688AFFA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F5F76-BB86-469A-871D-D4F3E8B50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1E516-EFE9-48A0-9163-350655909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F5E79A-A2DB-47C9-B7EA-2B0B1DC40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F3B720-C6FE-4A58-A489-A5E6F25B4B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973B4-2BF3-44E4-93DB-942F7927C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8285D-2298-4D51-8B8E-A107C7CE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A9C654-1607-4108-9B89-EDDB02B0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28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167B6-A19F-4830-B829-D56514BBC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BE10F8-3A0E-4305-93FB-1C5D7BE8D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4A0359-B0EC-439E-AE62-88253081B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9F31A2-8B58-4CE3-ADF4-6B387B66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3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0C3673-399E-4B7F-A427-F92C79CD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4996AF-B137-487F-908B-368EC109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A860F-1207-42BA-90B2-3DDE3F0C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8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9603-B2E3-4840-87A3-E59FD394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9D71D-966B-4452-B40E-2A7AFF1AB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8C584-3509-401B-B931-1B30E0ED5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9738B1-41F6-409D-8F37-EDBF4204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C78C3-7552-40F4-853E-283A5DE3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2E1AC-2648-4011-B28D-7E57537A0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9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2FDA3-C7B8-41BA-89E4-9761010E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15935E-DF22-4D0C-A958-77F16FDF7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8C3B8-015F-4508-9F0E-7D6CFC2AB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9A7F8-8718-4300-947C-11C5BF48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D77E6-EA24-4C27-AFD6-61368F96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A771D-19A6-432F-BE60-A27F5D95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3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19E1C-CA1F-4E24-966E-27CD916E5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62AA1-C61F-41BD-990E-035FEDD6E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FB9D8-C988-4096-9DD3-FFB9DD53B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4DD10-D267-4F40-97E3-80A188776C4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E6643-0CC1-471D-AA11-4CDC999793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67DE6-4252-4FE2-BB1B-6C0F2F821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088A2-6F3C-437A-B319-42CBC52B9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1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9862-DFB6-4C6E-9020-B98F7EDD4E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Introduction to Bio-Econometrics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ECBA7D-8DBE-443A-A758-F727E3AE8F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/>
              <a:t>By</a:t>
            </a:r>
          </a:p>
          <a:p>
            <a:r>
              <a:rPr lang="en-US" sz="2800" b="1" dirty="0"/>
              <a:t>Bashir Ssuna, MD, MCEB, </a:t>
            </a:r>
            <a:r>
              <a:rPr lang="en-US" sz="2800" b="1" dirty="0" err="1"/>
              <a:t>ImS</a:t>
            </a:r>
            <a:endParaRPr lang="en-US" sz="2800" b="1" dirty="0"/>
          </a:p>
          <a:p>
            <a:r>
              <a:rPr lang="en-US" sz="2800" b="1" dirty="0"/>
              <a:t>MAKERERE UNIVERSITY COLLEGE OF HEALTH SCIENCES</a:t>
            </a:r>
          </a:p>
        </p:txBody>
      </p:sp>
    </p:spTree>
    <p:extLst>
      <p:ext uri="{BB962C8B-B14F-4D97-AF65-F5344CB8AC3E}">
        <p14:creationId xmlns:p14="http://schemas.microsoft.com/office/powerpoint/2010/main" val="3006470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42C5B-7EBC-4E45-AB17-36E36C2FE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311" y="78827"/>
            <a:ext cx="11038489" cy="97220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Steps in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6D501-41D3-476C-A3F7-108BDF855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11" y="1145629"/>
            <a:ext cx="11782096" cy="563354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Data cleaning </a:t>
            </a:r>
          </a:p>
          <a:p>
            <a:pPr>
              <a:buFontTx/>
              <a:buChar char="-"/>
            </a:pPr>
            <a:r>
              <a:rPr lang="en-US" dirty="0"/>
              <a:t>Remove duplicates, outliers, empty data (N/A)….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7030A0"/>
                </a:solidFill>
              </a:rPr>
              <a:t>Data visualization and Describing data (getting familiar with the data)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Graphical 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Summary statistics e.g. means, frequencies, proportions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7030A0"/>
                </a:solidFill>
              </a:rPr>
              <a:t>Modeling (several methods)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Linear regression and multiple regression</a:t>
            </a:r>
          </a:p>
          <a:p>
            <a:pPr marL="0" indent="0">
              <a:buNone/>
            </a:pPr>
            <a:r>
              <a:rPr lang="en-US" dirty="0"/>
              <a:t>-Logistic regression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528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88E21-C9DB-485A-8FD8-6180B2E2F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B1A98-C0A9-4D7E-9E04-D4C1DAA7C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71" y="1520792"/>
            <a:ext cx="10992050" cy="4972083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Bio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– Comes from Biology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Econometrics</a:t>
            </a:r>
            <a:r>
              <a:rPr lang="en-US" dirty="0"/>
              <a:t> – Comes from Economics </a:t>
            </a:r>
          </a:p>
          <a:p>
            <a:pPr marL="0" indent="0">
              <a:buNone/>
            </a:pPr>
            <a:r>
              <a:rPr lang="en-US" dirty="0"/>
              <a:t>	Or Simply application of statistical methods to develop theories 	or test hypothesis in economics or finance 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Bio-Econometrics</a:t>
            </a:r>
            <a:r>
              <a:rPr lang="en-US" dirty="0"/>
              <a:t> –Methods devoted on explanation of the effect of socio-economic process on human being as a biological organism</a:t>
            </a:r>
          </a:p>
        </p:txBody>
      </p:sp>
    </p:spTree>
    <p:extLst>
      <p:ext uri="{BB962C8B-B14F-4D97-AF65-F5344CB8AC3E}">
        <p14:creationId xmlns:p14="http://schemas.microsoft.com/office/powerpoint/2010/main" val="29618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DB814-5A5D-4C72-B19A-85D6F2FC1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What could this be?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6EEF0-7D56-48D1-A0B0-C61E57654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67" y="1453415"/>
            <a:ext cx="11357811" cy="5332396"/>
          </a:xfrm>
        </p:spPr>
        <p:txBody>
          <a:bodyPr/>
          <a:lstStyle/>
          <a:p>
            <a:r>
              <a:rPr lang="en-US" dirty="0"/>
              <a:t>Impact of socio-economic process such as industrialization on health outcomes like; cancer, respiratory diseases ( such as COPD, pneumonia)</a:t>
            </a:r>
          </a:p>
          <a:p>
            <a:endParaRPr lang="en-US" dirty="0"/>
          </a:p>
          <a:p>
            <a:r>
              <a:rPr lang="en-US" dirty="0"/>
              <a:t>Can be other indicators of health like; effects on weight, birth weight, morbidity and mortality and socio-economic process</a:t>
            </a:r>
          </a:p>
          <a:p>
            <a:endParaRPr lang="en-US" dirty="0"/>
          </a:p>
          <a:p>
            <a:r>
              <a:rPr lang="en-US" dirty="0"/>
              <a:t>Health and Economic systems such as cost-effectiveness of an intervention or drug or surgical procedure </a:t>
            </a:r>
          </a:p>
          <a:p>
            <a:pPr marL="0" indent="0">
              <a:buNone/>
            </a:pPr>
            <a:r>
              <a:rPr lang="en-US" dirty="0"/>
              <a:t>		-Health Insurance schemes are based on cost analysis</a:t>
            </a:r>
          </a:p>
        </p:txBody>
      </p:sp>
    </p:spTree>
    <p:extLst>
      <p:ext uri="{BB962C8B-B14F-4D97-AF65-F5344CB8AC3E}">
        <p14:creationId xmlns:p14="http://schemas.microsoft.com/office/powerpoint/2010/main" val="415146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78B9F-08AE-4877-83D7-2538E2E00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What are some of the models used?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F0033-D46F-4E17-906A-2AF901FFC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19" y="1386038"/>
            <a:ext cx="11213431" cy="561152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Linear regression</a:t>
            </a:r>
          </a:p>
          <a:p>
            <a:pPr marL="0" indent="0">
              <a:buNone/>
            </a:pPr>
            <a:r>
              <a:rPr lang="en-US" dirty="0"/>
              <a:t>	-Linear relationship (outcome is continuous) </a:t>
            </a:r>
          </a:p>
          <a:p>
            <a:r>
              <a:rPr lang="en-US" b="1" dirty="0">
                <a:solidFill>
                  <a:srgbClr val="7030A0"/>
                </a:solidFill>
              </a:rPr>
              <a:t>Panel data</a:t>
            </a:r>
          </a:p>
          <a:p>
            <a:pPr marL="0" indent="0">
              <a:buNone/>
            </a:pPr>
            <a:r>
              <a:rPr lang="en-US" dirty="0"/>
              <a:t>	-Outcome collected periodically</a:t>
            </a:r>
          </a:p>
          <a:p>
            <a:r>
              <a:rPr lang="en-US" b="1" dirty="0">
                <a:solidFill>
                  <a:srgbClr val="7030A0"/>
                </a:solidFill>
              </a:rPr>
              <a:t>Logistic regression</a:t>
            </a:r>
          </a:p>
          <a:p>
            <a:pPr marL="0" indent="0">
              <a:buNone/>
            </a:pPr>
            <a:r>
              <a:rPr lang="en-US" dirty="0"/>
              <a:t>	-Outcome is binary (</a:t>
            </a:r>
            <a:r>
              <a:rPr lang="en-US"/>
              <a:t>e.g. Died </a:t>
            </a:r>
            <a:r>
              <a:rPr lang="en-US" dirty="0"/>
              <a:t>or lived)</a:t>
            </a:r>
          </a:p>
          <a:p>
            <a:r>
              <a:rPr lang="en-US" b="1" dirty="0">
                <a:solidFill>
                  <a:srgbClr val="7030A0"/>
                </a:solidFill>
              </a:rPr>
              <a:t>Survival data (Time to event analysis)</a:t>
            </a:r>
          </a:p>
          <a:p>
            <a:pPr marL="914400" lvl="2" indent="0">
              <a:buNone/>
            </a:pPr>
            <a:r>
              <a:rPr lang="en-US" sz="2400" dirty="0"/>
              <a:t>-Time to retirement</a:t>
            </a:r>
          </a:p>
          <a:p>
            <a:pPr marL="914400" lvl="2" indent="0">
              <a:buNone/>
            </a:pPr>
            <a:r>
              <a:rPr lang="en-US" sz="2400" dirty="0"/>
              <a:t>-Time to find a new job</a:t>
            </a:r>
          </a:p>
          <a:p>
            <a:pPr marL="914400" lvl="2" indent="0">
              <a:buNone/>
            </a:pPr>
            <a:r>
              <a:rPr lang="en-US" sz="2400" dirty="0"/>
              <a:t>-Time to develop a disease after a new factory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3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576C5-9752-491F-A656-00EFF68DA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387" y="693019"/>
            <a:ext cx="10901413" cy="5483944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Time series and forecasting </a:t>
            </a:r>
          </a:p>
          <a:p>
            <a:pPr marL="457200" lvl="1" indent="0">
              <a:buNone/>
            </a:pPr>
            <a:r>
              <a:rPr lang="en-US" sz="2800" dirty="0"/>
              <a:t>-</a:t>
            </a:r>
            <a:r>
              <a:rPr lang="en-US" dirty="0"/>
              <a:t>Effect of a specific event over time</a:t>
            </a:r>
          </a:p>
          <a:p>
            <a:pPr marL="457200" lvl="1" indent="0">
              <a:buNone/>
            </a:pPr>
            <a:r>
              <a:rPr lang="en-US" dirty="0"/>
              <a:t>-Forecasting: e.g. Predicting economic growth or predicting respiratory illnesses versus economic growth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Cost-effectiveness</a:t>
            </a:r>
          </a:p>
          <a:p>
            <a:r>
              <a:rPr lang="en-US" b="1" dirty="0">
                <a:solidFill>
                  <a:srgbClr val="7030A0"/>
                </a:solidFill>
              </a:rPr>
              <a:t>Cost-benefit</a:t>
            </a:r>
          </a:p>
          <a:p>
            <a:r>
              <a:rPr lang="en-US" b="1" dirty="0">
                <a:solidFill>
                  <a:srgbClr val="7030A0"/>
                </a:solidFill>
              </a:rPr>
              <a:t>Cost analysis</a:t>
            </a:r>
          </a:p>
        </p:txBody>
      </p:sp>
    </p:spTree>
    <p:extLst>
      <p:ext uri="{BB962C8B-B14F-4D97-AF65-F5344CB8AC3E}">
        <p14:creationId xmlns:p14="http://schemas.microsoft.com/office/powerpoint/2010/main" val="278191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7948B-49C0-407A-A6B4-13D110D9B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This all requires Data, But what is Data?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AA74A-0DD7-41BA-A10E-1EE9B00CB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Data:  </a:t>
            </a:r>
            <a:r>
              <a:rPr lang="en-GB" dirty="0"/>
              <a:t>is the collection of facts and information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>
                <a:solidFill>
                  <a:srgbClr val="7030A0"/>
                </a:solidFill>
              </a:rPr>
              <a:t>Analysis:</a:t>
            </a:r>
          </a:p>
          <a:p>
            <a:pPr marL="0" indent="0">
              <a:buNone/>
            </a:pPr>
            <a:r>
              <a:rPr lang="en-GB" dirty="0"/>
              <a:t>A process of cleaning, transforming, and </a:t>
            </a:r>
            <a:r>
              <a:rPr lang="en-GB" dirty="0" err="1"/>
              <a:t>modeling</a:t>
            </a:r>
            <a:r>
              <a:rPr lang="en-GB" dirty="0"/>
              <a:t> data to discover useful information for business decision-making.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61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D070-D05A-43D1-AC9D-96716134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45" y="-2736"/>
            <a:ext cx="10597055" cy="938158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Types of data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6BFFAD0-AFE5-42C5-BBD6-B37C687867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42713"/>
              </p:ext>
            </p:extLst>
          </p:nvPr>
        </p:nvGraphicFramePr>
        <p:xfrm>
          <a:off x="451945" y="935422"/>
          <a:ext cx="11634952" cy="5833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53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E99B-7A22-4139-93AC-209B4B1BC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4" y="1"/>
            <a:ext cx="10515600" cy="1051034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What is a Database?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1F6A9-D346-4306-9461-EE5082A7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8" y="977462"/>
            <a:ext cx="10807262" cy="5199501"/>
          </a:xfrm>
        </p:spPr>
        <p:txBody>
          <a:bodyPr/>
          <a:lstStyle/>
          <a:p>
            <a:r>
              <a:rPr lang="en-US" dirty="0"/>
              <a:t>Organized collection of data </a:t>
            </a:r>
          </a:p>
          <a:p>
            <a:r>
              <a:rPr lang="en-US" dirty="0"/>
              <a:t>Or: Data structure that stores organized information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For example. A database of patients in a hospital. </a:t>
            </a:r>
          </a:p>
          <a:p>
            <a:pPr marL="0" indent="0">
              <a:buNone/>
            </a:pPr>
            <a:r>
              <a:rPr lang="en-US" dirty="0"/>
              <a:t>Normally stored in Excel, CSV file formats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B3D7425-331B-44F2-B26B-70B7D0131082}"/>
              </a:ext>
            </a:extLst>
          </p:cNvPr>
          <p:cNvGraphicFramePr>
            <a:graphicFrameLocks noGrp="1"/>
          </p:cNvGraphicFramePr>
          <p:nvPr/>
        </p:nvGraphicFramePr>
        <p:xfrm>
          <a:off x="830317" y="4078014"/>
          <a:ext cx="10523483" cy="228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158">
                  <a:extLst>
                    <a:ext uri="{9D8B030D-6E8A-4147-A177-3AD203B41FA5}">
                      <a16:colId xmlns:a16="http://schemas.microsoft.com/office/drawing/2014/main" val="2650181097"/>
                    </a:ext>
                  </a:extLst>
                </a:gridCol>
                <a:gridCol w="2550670">
                  <a:extLst>
                    <a:ext uri="{9D8B030D-6E8A-4147-A177-3AD203B41FA5}">
                      <a16:colId xmlns:a16="http://schemas.microsoft.com/office/drawing/2014/main" val="2743060655"/>
                    </a:ext>
                  </a:extLst>
                </a:gridCol>
                <a:gridCol w="741534">
                  <a:extLst>
                    <a:ext uri="{9D8B030D-6E8A-4147-A177-3AD203B41FA5}">
                      <a16:colId xmlns:a16="http://schemas.microsoft.com/office/drawing/2014/main" val="2327523968"/>
                    </a:ext>
                  </a:extLst>
                </a:gridCol>
                <a:gridCol w="694203">
                  <a:extLst>
                    <a:ext uri="{9D8B030D-6E8A-4147-A177-3AD203B41FA5}">
                      <a16:colId xmlns:a16="http://schemas.microsoft.com/office/drawing/2014/main" val="4121281439"/>
                    </a:ext>
                  </a:extLst>
                </a:gridCol>
                <a:gridCol w="2166754">
                  <a:extLst>
                    <a:ext uri="{9D8B030D-6E8A-4147-A177-3AD203B41FA5}">
                      <a16:colId xmlns:a16="http://schemas.microsoft.com/office/drawing/2014/main" val="1922193789"/>
                    </a:ext>
                  </a:extLst>
                </a:gridCol>
                <a:gridCol w="1756544">
                  <a:extLst>
                    <a:ext uri="{9D8B030D-6E8A-4147-A177-3AD203B41FA5}">
                      <a16:colId xmlns:a16="http://schemas.microsoft.com/office/drawing/2014/main" val="1882494583"/>
                    </a:ext>
                  </a:extLst>
                </a:gridCol>
                <a:gridCol w="1656620">
                  <a:extLst>
                    <a:ext uri="{9D8B030D-6E8A-4147-A177-3AD203B41FA5}">
                      <a16:colId xmlns:a16="http://schemas.microsoft.com/office/drawing/2014/main" val="2730490190"/>
                    </a:ext>
                  </a:extLst>
                </a:gridCol>
              </a:tblGrid>
              <a:tr h="687874">
                <a:tc>
                  <a:txBody>
                    <a:bodyPr/>
                    <a:lstStyle/>
                    <a:p>
                      <a:r>
                        <a:rPr lang="en-US" dirty="0"/>
                        <a:t>ID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Symptoms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 (Dead or Alive)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704050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Jane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Fever, Cough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COVID-19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279963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Flu, Fever, Chest 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COVID-19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137672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24757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96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414BD-23DC-4E7D-8CA9-549749054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10" y="0"/>
            <a:ext cx="10515600" cy="948668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What are the Phases of Data analysis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8BC2B-82AC-48FE-AB52-2E8FDF5A6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910" y="948668"/>
            <a:ext cx="11458903" cy="5714891"/>
          </a:xfrm>
        </p:spPr>
        <p:txBody>
          <a:bodyPr/>
          <a:lstStyle/>
          <a:p>
            <a:r>
              <a:rPr lang="en-US" dirty="0"/>
              <a:t>You need to know the type of data (database) that you have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have to know the objectives of the analysis </a:t>
            </a:r>
          </a:p>
          <a:p>
            <a:pPr marL="0" indent="0">
              <a:buNone/>
            </a:pPr>
            <a:r>
              <a:rPr lang="en-US" dirty="0"/>
              <a:t>-What do you want to achieve? </a:t>
            </a:r>
          </a:p>
          <a:p>
            <a:pPr marL="0" indent="0">
              <a:buNone/>
            </a:pPr>
            <a:r>
              <a:rPr lang="en-US" dirty="0"/>
              <a:t>-What is the outcome? (No. of industries created, who died and who recovered, No. of episodes of malaria in a year)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need to have a plan  (includes steps in data analysis)</a:t>
            </a:r>
          </a:p>
          <a:p>
            <a:pPr marL="0" indent="0">
              <a:buNone/>
            </a:pPr>
            <a:r>
              <a:rPr lang="en-US" dirty="0"/>
              <a:t>-Identify software to use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1FA7B0-CD55-466D-BFFB-1CC378CF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41" y="5360276"/>
            <a:ext cx="3686832" cy="12185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CC83A0-3D14-4F1F-93B2-8AC8F111E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299" y="5085259"/>
            <a:ext cx="3291053" cy="1828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A73814-4EC1-40EC-87E9-9A076B0B16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78" y="5197644"/>
            <a:ext cx="2468302" cy="138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04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560</Words>
  <Application>Microsoft Office PowerPoint</Application>
  <PresentationFormat>Widescreen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Introduction to Bio-Econometrics</vt:lpstr>
      <vt:lpstr>Definitions</vt:lpstr>
      <vt:lpstr>What could this be?</vt:lpstr>
      <vt:lpstr>What are some of the models used?</vt:lpstr>
      <vt:lpstr>PowerPoint Presentation</vt:lpstr>
      <vt:lpstr>This all requires Data, But what is Data?</vt:lpstr>
      <vt:lpstr>Types of data</vt:lpstr>
      <vt:lpstr>What is a Database?</vt:lpstr>
      <vt:lpstr>What are the Phases of Data analysis ?</vt:lpstr>
      <vt:lpstr>Steps in data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Bio-Econometrics</dc:title>
  <dc:creator>Dr.Bashir Ssuna</dc:creator>
  <cp:lastModifiedBy>Dr.Bashir Ssuna</cp:lastModifiedBy>
  <cp:revision>1</cp:revision>
  <dcterms:created xsi:type="dcterms:W3CDTF">2021-11-30T15:04:40Z</dcterms:created>
  <dcterms:modified xsi:type="dcterms:W3CDTF">2021-11-30T15:34:03Z</dcterms:modified>
</cp:coreProperties>
</file>