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9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91" r:id="rId19"/>
    <p:sldId id="272" r:id="rId20"/>
    <p:sldId id="274" r:id="rId21"/>
    <p:sldId id="275" r:id="rId22"/>
    <p:sldId id="277" r:id="rId23"/>
    <p:sldId id="279" r:id="rId24"/>
    <p:sldId id="280" r:id="rId25"/>
    <p:sldId id="281" r:id="rId26"/>
    <p:sldId id="286" r:id="rId27"/>
    <p:sldId id="290" r:id="rId28"/>
    <p:sldId id="29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2395" y="4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16761-BA02-447F-B1B8-830B4D45234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CF5A41A6-BE56-4AA2-BCA9-D27F6C6A6106}">
      <dgm:prSet/>
      <dgm:spPr/>
      <dgm:t>
        <a:bodyPr/>
        <a:lstStyle/>
        <a:p>
          <a:r>
            <a:rPr lang="en-US" b="1"/>
            <a:t>Definition: </a:t>
          </a:r>
          <a:r>
            <a:rPr lang="en-US"/>
            <a:t>Theories are generalized principles or ideas that explain phenomena and predict outcomes.</a:t>
          </a:r>
        </a:p>
      </dgm:t>
    </dgm:pt>
    <dgm:pt modelId="{1797BF62-617B-41AB-9B78-93FF62C465E8}" type="parTrans" cxnId="{EBFA4EE8-9BEE-45AE-AF69-A075127F33FA}">
      <dgm:prSet/>
      <dgm:spPr/>
      <dgm:t>
        <a:bodyPr/>
        <a:lstStyle/>
        <a:p>
          <a:endParaRPr lang="en-US"/>
        </a:p>
      </dgm:t>
    </dgm:pt>
    <dgm:pt modelId="{78D4C652-9E88-4E6F-BE33-CEB601D72DF1}" type="sibTrans" cxnId="{EBFA4EE8-9BEE-45AE-AF69-A075127F33FA}">
      <dgm:prSet/>
      <dgm:spPr/>
      <dgm:t>
        <a:bodyPr/>
        <a:lstStyle/>
        <a:p>
          <a:endParaRPr lang="en-US"/>
        </a:p>
      </dgm:t>
    </dgm:pt>
    <dgm:pt modelId="{16B9C455-D360-463B-AF3F-642B98F94860}">
      <dgm:prSet/>
      <dgm:spPr/>
      <dgm:t>
        <a:bodyPr/>
        <a:lstStyle/>
        <a:p>
          <a:r>
            <a:rPr lang="en-US" b="1"/>
            <a:t>Role in Implementation Science: </a:t>
          </a:r>
          <a:r>
            <a:rPr lang="en-US"/>
            <a:t>In implementation science, theories guide researchers in developing, implementing, and testing interventions.</a:t>
          </a:r>
        </a:p>
      </dgm:t>
    </dgm:pt>
    <dgm:pt modelId="{A480931E-EFCB-406E-8C79-92A6D7FF544C}" type="parTrans" cxnId="{C917FAA5-EA4C-4417-A557-E2DF47CCF0B2}">
      <dgm:prSet/>
      <dgm:spPr/>
      <dgm:t>
        <a:bodyPr/>
        <a:lstStyle/>
        <a:p>
          <a:endParaRPr lang="en-US"/>
        </a:p>
      </dgm:t>
    </dgm:pt>
    <dgm:pt modelId="{F7D3F24E-CB4B-42A9-BA7D-901F50F18D7D}" type="sibTrans" cxnId="{C917FAA5-EA4C-4417-A557-E2DF47CCF0B2}">
      <dgm:prSet/>
      <dgm:spPr/>
      <dgm:t>
        <a:bodyPr/>
        <a:lstStyle/>
        <a:p>
          <a:endParaRPr lang="en-US"/>
        </a:p>
      </dgm:t>
    </dgm:pt>
    <dgm:pt modelId="{4F195949-EC27-A545-9A46-CE659CF9866D}" type="pres">
      <dgm:prSet presAssocID="{A1B16761-BA02-447F-B1B8-830B4D452349}" presName="hierChild1" presStyleCnt="0">
        <dgm:presLayoutVars>
          <dgm:chPref val="1"/>
          <dgm:dir/>
          <dgm:animOne val="branch"/>
          <dgm:animLvl val="lvl"/>
          <dgm:resizeHandles/>
        </dgm:presLayoutVars>
      </dgm:prSet>
      <dgm:spPr/>
    </dgm:pt>
    <dgm:pt modelId="{54E43E4C-3376-9747-A9A5-46F99A07A861}" type="pres">
      <dgm:prSet presAssocID="{CF5A41A6-BE56-4AA2-BCA9-D27F6C6A6106}" presName="hierRoot1" presStyleCnt="0"/>
      <dgm:spPr/>
    </dgm:pt>
    <dgm:pt modelId="{7A52C54F-212D-E345-87AC-EED9A70C1E68}" type="pres">
      <dgm:prSet presAssocID="{CF5A41A6-BE56-4AA2-BCA9-D27F6C6A6106}" presName="composite" presStyleCnt="0"/>
      <dgm:spPr/>
    </dgm:pt>
    <dgm:pt modelId="{F6438017-EEF6-3C47-AE95-28005BD267D2}" type="pres">
      <dgm:prSet presAssocID="{CF5A41A6-BE56-4AA2-BCA9-D27F6C6A6106}" presName="background" presStyleLbl="node0" presStyleIdx="0" presStyleCnt="2"/>
      <dgm:spPr/>
    </dgm:pt>
    <dgm:pt modelId="{323FB1E8-EE77-BE4D-8304-4E2593139601}" type="pres">
      <dgm:prSet presAssocID="{CF5A41A6-BE56-4AA2-BCA9-D27F6C6A6106}" presName="text" presStyleLbl="fgAcc0" presStyleIdx="0" presStyleCnt="2">
        <dgm:presLayoutVars>
          <dgm:chPref val="3"/>
        </dgm:presLayoutVars>
      </dgm:prSet>
      <dgm:spPr/>
    </dgm:pt>
    <dgm:pt modelId="{B4227989-DA7B-2A45-8B25-CB6D1C16EC28}" type="pres">
      <dgm:prSet presAssocID="{CF5A41A6-BE56-4AA2-BCA9-D27F6C6A6106}" presName="hierChild2" presStyleCnt="0"/>
      <dgm:spPr/>
    </dgm:pt>
    <dgm:pt modelId="{25BF624E-F2B4-9147-942A-BB197F6B4441}" type="pres">
      <dgm:prSet presAssocID="{16B9C455-D360-463B-AF3F-642B98F94860}" presName="hierRoot1" presStyleCnt="0"/>
      <dgm:spPr/>
    </dgm:pt>
    <dgm:pt modelId="{F5DBE0EE-258B-1D4F-A0F8-79BFB51688D0}" type="pres">
      <dgm:prSet presAssocID="{16B9C455-D360-463B-AF3F-642B98F94860}" presName="composite" presStyleCnt="0"/>
      <dgm:spPr/>
    </dgm:pt>
    <dgm:pt modelId="{C1D15FDB-020C-8240-BFC2-24558DDD15AE}" type="pres">
      <dgm:prSet presAssocID="{16B9C455-D360-463B-AF3F-642B98F94860}" presName="background" presStyleLbl="node0" presStyleIdx="1" presStyleCnt="2"/>
      <dgm:spPr/>
    </dgm:pt>
    <dgm:pt modelId="{FFC692E5-0095-3445-8564-138674815A25}" type="pres">
      <dgm:prSet presAssocID="{16B9C455-D360-463B-AF3F-642B98F94860}" presName="text" presStyleLbl="fgAcc0" presStyleIdx="1" presStyleCnt="2">
        <dgm:presLayoutVars>
          <dgm:chPref val="3"/>
        </dgm:presLayoutVars>
      </dgm:prSet>
      <dgm:spPr/>
    </dgm:pt>
    <dgm:pt modelId="{314712E8-3E14-6342-87DA-C5913B8A5771}" type="pres">
      <dgm:prSet presAssocID="{16B9C455-D360-463B-AF3F-642B98F94860}" presName="hierChild2" presStyleCnt="0"/>
      <dgm:spPr/>
    </dgm:pt>
  </dgm:ptLst>
  <dgm:cxnLst>
    <dgm:cxn modelId="{3F619741-B431-FA48-AC93-BE38D43F71F4}" type="presOf" srcId="{16B9C455-D360-463B-AF3F-642B98F94860}" destId="{FFC692E5-0095-3445-8564-138674815A25}" srcOrd="0" destOrd="0" presId="urn:microsoft.com/office/officeart/2005/8/layout/hierarchy1"/>
    <dgm:cxn modelId="{57BBA17A-F700-5E47-A272-DC08DC53B511}" type="presOf" srcId="{A1B16761-BA02-447F-B1B8-830B4D452349}" destId="{4F195949-EC27-A545-9A46-CE659CF9866D}" srcOrd="0" destOrd="0" presId="urn:microsoft.com/office/officeart/2005/8/layout/hierarchy1"/>
    <dgm:cxn modelId="{E1579EA4-025E-8D40-B53B-3A5E9C6C19D5}" type="presOf" srcId="{CF5A41A6-BE56-4AA2-BCA9-D27F6C6A6106}" destId="{323FB1E8-EE77-BE4D-8304-4E2593139601}" srcOrd="0" destOrd="0" presId="urn:microsoft.com/office/officeart/2005/8/layout/hierarchy1"/>
    <dgm:cxn modelId="{C917FAA5-EA4C-4417-A557-E2DF47CCF0B2}" srcId="{A1B16761-BA02-447F-B1B8-830B4D452349}" destId="{16B9C455-D360-463B-AF3F-642B98F94860}" srcOrd="1" destOrd="0" parTransId="{A480931E-EFCB-406E-8C79-92A6D7FF544C}" sibTransId="{F7D3F24E-CB4B-42A9-BA7D-901F50F18D7D}"/>
    <dgm:cxn modelId="{EBFA4EE8-9BEE-45AE-AF69-A075127F33FA}" srcId="{A1B16761-BA02-447F-B1B8-830B4D452349}" destId="{CF5A41A6-BE56-4AA2-BCA9-D27F6C6A6106}" srcOrd="0" destOrd="0" parTransId="{1797BF62-617B-41AB-9B78-93FF62C465E8}" sibTransId="{78D4C652-9E88-4E6F-BE33-CEB601D72DF1}"/>
    <dgm:cxn modelId="{B0A9D876-D488-3544-9E0A-ABC721745983}" type="presParOf" srcId="{4F195949-EC27-A545-9A46-CE659CF9866D}" destId="{54E43E4C-3376-9747-A9A5-46F99A07A861}" srcOrd="0" destOrd="0" presId="urn:microsoft.com/office/officeart/2005/8/layout/hierarchy1"/>
    <dgm:cxn modelId="{52C7B742-8128-A540-B55A-A38688713B80}" type="presParOf" srcId="{54E43E4C-3376-9747-A9A5-46F99A07A861}" destId="{7A52C54F-212D-E345-87AC-EED9A70C1E68}" srcOrd="0" destOrd="0" presId="urn:microsoft.com/office/officeart/2005/8/layout/hierarchy1"/>
    <dgm:cxn modelId="{18024E2E-4C9F-6C4D-B7C0-47A30A1F5236}" type="presParOf" srcId="{7A52C54F-212D-E345-87AC-EED9A70C1E68}" destId="{F6438017-EEF6-3C47-AE95-28005BD267D2}" srcOrd="0" destOrd="0" presId="urn:microsoft.com/office/officeart/2005/8/layout/hierarchy1"/>
    <dgm:cxn modelId="{530F1925-C0C6-184D-BD2A-C477CCF7F9E5}" type="presParOf" srcId="{7A52C54F-212D-E345-87AC-EED9A70C1E68}" destId="{323FB1E8-EE77-BE4D-8304-4E2593139601}" srcOrd="1" destOrd="0" presId="urn:microsoft.com/office/officeart/2005/8/layout/hierarchy1"/>
    <dgm:cxn modelId="{4C6A384D-7DA0-B645-8E04-18BB9269867A}" type="presParOf" srcId="{54E43E4C-3376-9747-A9A5-46F99A07A861}" destId="{B4227989-DA7B-2A45-8B25-CB6D1C16EC28}" srcOrd="1" destOrd="0" presId="urn:microsoft.com/office/officeart/2005/8/layout/hierarchy1"/>
    <dgm:cxn modelId="{603A5D97-0FCC-7848-816E-6CA42E5BEEF7}" type="presParOf" srcId="{4F195949-EC27-A545-9A46-CE659CF9866D}" destId="{25BF624E-F2B4-9147-942A-BB197F6B4441}" srcOrd="1" destOrd="0" presId="urn:microsoft.com/office/officeart/2005/8/layout/hierarchy1"/>
    <dgm:cxn modelId="{4532DF8B-C650-D840-B2BD-FA9431591426}" type="presParOf" srcId="{25BF624E-F2B4-9147-942A-BB197F6B4441}" destId="{F5DBE0EE-258B-1D4F-A0F8-79BFB51688D0}" srcOrd="0" destOrd="0" presId="urn:microsoft.com/office/officeart/2005/8/layout/hierarchy1"/>
    <dgm:cxn modelId="{416C5F7D-7CAC-CF4E-85E2-57C752BAF229}" type="presParOf" srcId="{F5DBE0EE-258B-1D4F-A0F8-79BFB51688D0}" destId="{C1D15FDB-020C-8240-BFC2-24558DDD15AE}" srcOrd="0" destOrd="0" presId="urn:microsoft.com/office/officeart/2005/8/layout/hierarchy1"/>
    <dgm:cxn modelId="{A0D2DCF7-7B38-E344-AE8C-4A41E2D1CF6C}" type="presParOf" srcId="{F5DBE0EE-258B-1D4F-A0F8-79BFB51688D0}" destId="{FFC692E5-0095-3445-8564-138674815A25}" srcOrd="1" destOrd="0" presId="urn:microsoft.com/office/officeart/2005/8/layout/hierarchy1"/>
    <dgm:cxn modelId="{D106C422-3606-7745-8009-082296A72143}" type="presParOf" srcId="{25BF624E-F2B4-9147-942A-BB197F6B4441}" destId="{314712E8-3E14-6342-87DA-C5913B8A57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A66DBE-0AE3-48E6-A8AC-1EA9ADA55767}"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DA376D6F-4187-4C21-8648-50C461DCEE57}">
      <dgm:prSet/>
      <dgm:spPr/>
      <dgm:t>
        <a:bodyPr/>
        <a:lstStyle/>
        <a:p>
          <a:r>
            <a:rPr lang="en-US" b="1"/>
            <a:t>Definition: </a:t>
          </a:r>
          <a:r>
            <a:rPr lang="en-US"/>
            <a:t>The inner setting refers to the organizational characteristics that affect implementation, including:</a:t>
          </a:r>
        </a:p>
      </dgm:t>
    </dgm:pt>
    <dgm:pt modelId="{B86B2E36-CCC4-4CDC-96C7-987991504A45}" type="parTrans" cxnId="{EE9B0CB9-D93C-42C6-A897-3E746AE02895}">
      <dgm:prSet/>
      <dgm:spPr/>
      <dgm:t>
        <a:bodyPr/>
        <a:lstStyle/>
        <a:p>
          <a:endParaRPr lang="en-US"/>
        </a:p>
      </dgm:t>
    </dgm:pt>
    <dgm:pt modelId="{6911A5B4-4EDD-44A3-89A5-2D5C8D1A8227}" type="sibTrans" cxnId="{EE9B0CB9-D93C-42C6-A897-3E746AE02895}">
      <dgm:prSet/>
      <dgm:spPr/>
      <dgm:t>
        <a:bodyPr/>
        <a:lstStyle/>
        <a:p>
          <a:endParaRPr lang="en-US"/>
        </a:p>
      </dgm:t>
    </dgm:pt>
    <dgm:pt modelId="{A96805F6-51A0-4D3B-B7F8-7A25296D4C00}">
      <dgm:prSet/>
      <dgm:spPr/>
      <dgm:t>
        <a:bodyPr/>
        <a:lstStyle/>
        <a:p>
          <a:r>
            <a:rPr lang="en-US" b="1"/>
            <a:t>Culture: </a:t>
          </a:r>
          <a:r>
            <a:rPr lang="en-US"/>
            <a:t>Organizational norms, values, and routines.</a:t>
          </a:r>
        </a:p>
      </dgm:t>
    </dgm:pt>
    <dgm:pt modelId="{8B68DBCE-977A-4612-BD81-22889116D940}" type="parTrans" cxnId="{FB6B1DDD-2D19-4D5C-9D39-1B5976CE4746}">
      <dgm:prSet/>
      <dgm:spPr/>
      <dgm:t>
        <a:bodyPr/>
        <a:lstStyle/>
        <a:p>
          <a:endParaRPr lang="en-US"/>
        </a:p>
      </dgm:t>
    </dgm:pt>
    <dgm:pt modelId="{B8FC56E5-39CF-4AA5-A840-4ECC77A59A8A}" type="sibTrans" cxnId="{FB6B1DDD-2D19-4D5C-9D39-1B5976CE4746}">
      <dgm:prSet/>
      <dgm:spPr/>
      <dgm:t>
        <a:bodyPr/>
        <a:lstStyle/>
        <a:p>
          <a:endParaRPr lang="en-US"/>
        </a:p>
      </dgm:t>
    </dgm:pt>
    <dgm:pt modelId="{68E2C0E6-7870-4E7E-B644-302836EEC6AF}">
      <dgm:prSet/>
      <dgm:spPr/>
      <dgm:t>
        <a:bodyPr/>
        <a:lstStyle/>
        <a:p>
          <a:r>
            <a:rPr lang="en-US" b="1"/>
            <a:t>Leadership Engagement: </a:t>
          </a:r>
          <a:r>
            <a:rPr lang="en-US"/>
            <a:t>The commitment and involvement of leaders to drive implementation.</a:t>
          </a:r>
        </a:p>
      </dgm:t>
    </dgm:pt>
    <dgm:pt modelId="{AF2A699C-1C5A-412D-946C-4138965D759C}" type="parTrans" cxnId="{DCD80C24-7DDE-44D4-BE21-8531C9F05823}">
      <dgm:prSet/>
      <dgm:spPr/>
      <dgm:t>
        <a:bodyPr/>
        <a:lstStyle/>
        <a:p>
          <a:endParaRPr lang="en-US"/>
        </a:p>
      </dgm:t>
    </dgm:pt>
    <dgm:pt modelId="{F90EC12D-A0AD-45BC-9D42-E66265DD72A0}" type="sibTrans" cxnId="{DCD80C24-7DDE-44D4-BE21-8531C9F05823}">
      <dgm:prSet/>
      <dgm:spPr/>
      <dgm:t>
        <a:bodyPr/>
        <a:lstStyle/>
        <a:p>
          <a:endParaRPr lang="en-US"/>
        </a:p>
      </dgm:t>
    </dgm:pt>
    <dgm:pt modelId="{51722F47-5C46-4323-AA59-A17D2302FF2B}">
      <dgm:prSet/>
      <dgm:spPr/>
      <dgm:t>
        <a:bodyPr/>
        <a:lstStyle/>
        <a:p>
          <a:r>
            <a:rPr lang="en-US" b="1"/>
            <a:t>Available Resources: </a:t>
          </a:r>
          <a:r>
            <a:rPr lang="en-US"/>
            <a:t>Availability of adequate resources such as staff, training, and financial support.</a:t>
          </a:r>
        </a:p>
      </dgm:t>
    </dgm:pt>
    <dgm:pt modelId="{7BE03083-DDA0-42CE-AE89-EA1E35AE3CF7}" type="parTrans" cxnId="{D77E1221-BD1F-4B3F-A1FB-36742B6E8BBC}">
      <dgm:prSet/>
      <dgm:spPr/>
      <dgm:t>
        <a:bodyPr/>
        <a:lstStyle/>
        <a:p>
          <a:endParaRPr lang="en-US"/>
        </a:p>
      </dgm:t>
    </dgm:pt>
    <dgm:pt modelId="{940D49DA-658A-47FE-BF3A-00D92853F4A9}" type="sibTrans" cxnId="{D77E1221-BD1F-4B3F-A1FB-36742B6E8BBC}">
      <dgm:prSet/>
      <dgm:spPr/>
      <dgm:t>
        <a:bodyPr/>
        <a:lstStyle/>
        <a:p>
          <a:endParaRPr lang="en-US"/>
        </a:p>
      </dgm:t>
    </dgm:pt>
    <dgm:pt modelId="{F1D22100-8E35-8245-95EF-8D441C078AFC}" type="pres">
      <dgm:prSet presAssocID="{D7A66DBE-0AE3-48E6-A8AC-1EA9ADA55767}" presName="matrix" presStyleCnt="0">
        <dgm:presLayoutVars>
          <dgm:chMax val="1"/>
          <dgm:dir/>
          <dgm:resizeHandles val="exact"/>
        </dgm:presLayoutVars>
      </dgm:prSet>
      <dgm:spPr/>
    </dgm:pt>
    <dgm:pt modelId="{7A39ED85-8D85-B94E-BE08-69B509D70E9B}" type="pres">
      <dgm:prSet presAssocID="{D7A66DBE-0AE3-48E6-A8AC-1EA9ADA55767}" presName="diamond" presStyleLbl="bgShp" presStyleIdx="0" presStyleCnt="1"/>
      <dgm:spPr/>
    </dgm:pt>
    <dgm:pt modelId="{B6384F27-1448-FD4A-9749-9B6E5DDAB77B}" type="pres">
      <dgm:prSet presAssocID="{D7A66DBE-0AE3-48E6-A8AC-1EA9ADA55767}" presName="quad1" presStyleLbl="node1" presStyleIdx="0" presStyleCnt="4">
        <dgm:presLayoutVars>
          <dgm:chMax val="0"/>
          <dgm:chPref val="0"/>
          <dgm:bulletEnabled val="1"/>
        </dgm:presLayoutVars>
      </dgm:prSet>
      <dgm:spPr/>
    </dgm:pt>
    <dgm:pt modelId="{41E0867F-49BD-1A4A-A060-803913C61CAA}" type="pres">
      <dgm:prSet presAssocID="{D7A66DBE-0AE3-48E6-A8AC-1EA9ADA55767}" presName="quad2" presStyleLbl="node1" presStyleIdx="1" presStyleCnt="4">
        <dgm:presLayoutVars>
          <dgm:chMax val="0"/>
          <dgm:chPref val="0"/>
          <dgm:bulletEnabled val="1"/>
        </dgm:presLayoutVars>
      </dgm:prSet>
      <dgm:spPr/>
    </dgm:pt>
    <dgm:pt modelId="{0292BB33-BDA3-A147-BB4C-FE150A372C37}" type="pres">
      <dgm:prSet presAssocID="{D7A66DBE-0AE3-48E6-A8AC-1EA9ADA55767}" presName="quad3" presStyleLbl="node1" presStyleIdx="2" presStyleCnt="4">
        <dgm:presLayoutVars>
          <dgm:chMax val="0"/>
          <dgm:chPref val="0"/>
          <dgm:bulletEnabled val="1"/>
        </dgm:presLayoutVars>
      </dgm:prSet>
      <dgm:spPr/>
    </dgm:pt>
    <dgm:pt modelId="{D614406E-2B99-1147-A843-8B4B48580416}" type="pres">
      <dgm:prSet presAssocID="{D7A66DBE-0AE3-48E6-A8AC-1EA9ADA55767}" presName="quad4" presStyleLbl="node1" presStyleIdx="3" presStyleCnt="4">
        <dgm:presLayoutVars>
          <dgm:chMax val="0"/>
          <dgm:chPref val="0"/>
          <dgm:bulletEnabled val="1"/>
        </dgm:presLayoutVars>
      </dgm:prSet>
      <dgm:spPr/>
    </dgm:pt>
  </dgm:ptLst>
  <dgm:cxnLst>
    <dgm:cxn modelId="{DB986700-7F85-2D46-9CD0-F8DEF38B65BF}" type="presOf" srcId="{51722F47-5C46-4323-AA59-A17D2302FF2B}" destId="{D614406E-2B99-1147-A843-8B4B48580416}" srcOrd="0" destOrd="0" presId="urn:microsoft.com/office/officeart/2005/8/layout/matrix3"/>
    <dgm:cxn modelId="{4DE1CE1C-E078-B94C-8DC3-B7229D0CB8C5}" type="presOf" srcId="{DA376D6F-4187-4C21-8648-50C461DCEE57}" destId="{B6384F27-1448-FD4A-9749-9B6E5DDAB77B}" srcOrd="0" destOrd="0" presId="urn:microsoft.com/office/officeart/2005/8/layout/matrix3"/>
    <dgm:cxn modelId="{D77E1221-BD1F-4B3F-A1FB-36742B6E8BBC}" srcId="{D7A66DBE-0AE3-48E6-A8AC-1EA9ADA55767}" destId="{51722F47-5C46-4323-AA59-A17D2302FF2B}" srcOrd="3" destOrd="0" parTransId="{7BE03083-DDA0-42CE-AE89-EA1E35AE3CF7}" sibTransId="{940D49DA-658A-47FE-BF3A-00D92853F4A9}"/>
    <dgm:cxn modelId="{DCD80C24-7DDE-44D4-BE21-8531C9F05823}" srcId="{D7A66DBE-0AE3-48E6-A8AC-1EA9ADA55767}" destId="{68E2C0E6-7870-4E7E-B644-302836EEC6AF}" srcOrd="2" destOrd="0" parTransId="{AF2A699C-1C5A-412D-946C-4138965D759C}" sibTransId="{F90EC12D-A0AD-45BC-9D42-E66265DD72A0}"/>
    <dgm:cxn modelId="{9F25C8B3-30CF-874F-8146-123638E1AD59}" type="presOf" srcId="{D7A66DBE-0AE3-48E6-A8AC-1EA9ADA55767}" destId="{F1D22100-8E35-8245-95EF-8D441C078AFC}" srcOrd="0" destOrd="0" presId="urn:microsoft.com/office/officeart/2005/8/layout/matrix3"/>
    <dgm:cxn modelId="{EE9B0CB9-D93C-42C6-A897-3E746AE02895}" srcId="{D7A66DBE-0AE3-48E6-A8AC-1EA9ADA55767}" destId="{DA376D6F-4187-4C21-8648-50C461DCEE57}" srcOrd="0" destOrd="0" parTransId="{B86B2E36-CCC4-4CDC-96C7-987991504A45}" sibTransId="{6911A5B4-4EDD-44A3-89A5-2D5C8D1A8227}"/>
    <dgm:cxn modelId="{1CBDBFC6-2BD2-154F-9E4E-CC7C88FE28E9}" type="presOf" srcId="{A96805F6-51A0-4D3B-B7F8-7A25296D4C00}" destId="{41E0867F-49BD-1A4A-A060-803913C61CAA}" srcOrd="0" destOrd="0" presId="urn:microsoft.com/office/officeart/2005/8/layout/matrix3"/>
    <dgm:cxn modelId="{FB6B1DDD-2D19-4D5C-9D39-1B5976CE4746}" srcId="{D7A66DBE-0AE3-48E6-A8AC-1EA9ADA55767}" destId="{A96805F6-51A0-4D3B-B7F8-7A25296D4C00}" srcOrd="1" destOrd="0" parTransId="{8B68DBCE-977A-4612-BD81-22889116D940}" sibTransId="{B8FC56E5-39CF-4AA5-A840-4ECC77A59A8A}"/>
    <dgm:cxn modelId="{44F2BDED-A93F-BF45-92E1-B16EC3D7BBE2}" type="presOf" srcId="{68E2C0E6-7870-4E7E-B644-302836EEC6AF}" destId="{0292BB33-BDA3-A147-BB4C-FE150A372C37}" srcOrd="0" destOrd="0" presId="urn:microsoft.com/office/officeart/2005/8/layout/matrix3"/>
    <dgm:cxn modelId="{6DDDB0DF-5CA9-BE4D-B5CE-B556B1E1243F}" type="presParOf" srcId="{F1D22100-8E35-8245-95EF-8D441C078AFC}" destId="{7A39ED85-8D85-B94E-BE08-69B509D70E9B}" srcOrd="0" destOrd="0" presId="urn:microsoft.com/office/officeart/2005/8/layout/matrix3"/>
    <dgm:cxn modelId="{07717917-9AA0-D84C-9A8D-BBB7A595DD9D}" type="presParOf" srcId="{F1D22100-8E35-8245-95EF-8D441C078AFC}" destId="{B6384F27-1448-FD4A-9749-9B6E5DDAB77B}" srcOrd="1" destOrd="0" presId="urn:microsoft.com/office/officeart/2005/8/layout/matrix3"/>
    <dgm:cxn modelId="{EE87DADF-E0FD-8F41-8707-B3512D498D87}" type="presParOf" srcId="{F1D22100-8E35-8245-95EF-8D441C078AFC}" destId="{41E0867F-49BD-1A4A-A060-803913C61CAA}" srcOrd="2" destOrd="0" presId="urn:microsoft.com/office/officeart/2005/8/layout/matrix3"/>
    <dgm:cxn modelId="{C42DA5B7-888C-B949-9E4B-08465C86FA25}" type="presParOf" srcId="{F1D22100-8E35-8245-95EF-8D441C078AFC}" destId="{0292BB33-BDA3-A147-BB4C-FE150A372C37}" srcOrd="3" destOrd="0" presId="urn:microsoft.com/office/officeart/2005/8/layout/matrix3"/>
    <dgm:cxn modelId="{8C3E7FDB-E6D3-4347-AC73-344053281C56}" type="presParOf" srcId="{F1D22100-8E35-8245-95EF-8D441C078AFC}" destId="{D614406E-2B99-1147-A843-8B4B4858041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B97349-E380-47F2-A7B3-604EC156BB5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6A7BA08-707D-418E-8049-1BE62F26E6CB}">
      <dgm:prSet/>
      <dgm:spPr/>
      <dgm:t>
        <a:bodyPr/>
        <a:lstStyle/>
        <a:p>
          <a:r>
            <a:rPr lang="en-US" b="1"/>
            <a:t>Definition: </a:t>
          </a:r>
          <a:r>
            <a:rPr lang="en-US"/>
            <a:t>This domain focuses on the individuals involved in the implementation process, including:</a:t>
          </a:r>
        </a:p>
      </dgm:t>
    </dgm:pt>
    <dgm:pt modelId="{5BE501E4-B120-4A4A-9A6B-6F7882619E4C}" type="parTrans" cxnId="{A17A3144-0B3F-4466-9AB4-A37A2C9D3AC4}">
      <dgm:prSet/>
      <dgm:spPr/>
      <dgm:t>
        <a:bodyPr/>
        <a:lstStyle/>
        <a:p>
          <a:endParaRPr lang="en-US"/>
        </a:p>
      </dgm:t>
    </dgm:pt>
    <dgm:pt modelId="{DAEFFAC2-EEEC-4C0C-82E8-C6E5BBA38732}" type="sibTrans" cxnId="{A17A3144-0B3F-4466-9AB4-A37A2C9D3AC4}">
      <dgm:prSet/>
      <dgm:spPr/>
      <dgm:t>
        <a:bodyPr/>
        <a:lstStyle/>
        <a:p>
          <a:endParaRPr lang="en-US"/>
        </a:p>
      </dgm:t>
    </dgm:pt>
    <dgm:pt modelId="{1553B473-CE18-427A-AB36-D11430DACFE4}">
      <dgm:prSet/>
      <dgm:spPr/>
      <dgm:t>
        <a:bodyPr/>
        <a:lstStyle/>
        <a:p>
          <a:r>
            <a:rPr lang="en-US" b="1"/>
            <a:t>Knowledge and Beliefs: </a:t>
          </a:r>
          <a:r>
            <a:rPr lang="en-US"/>
            <a:t>Individual understanding and perception of the intervention.</a:t>
          </a:r>
        </a:p>
      </dgm:t>
    </dgm:pt>
    <dgm:pt modelId="{DB28B3F8-49A3-4476-ADF9-70D3C732E66C}" type="parTrans" cxnId="{354BF356-827C-4B7C-80E3-2407C08A4291}">
      <dgm:prSet/>
      <dgm:spPr/>
      <dgm:t>
        <a:bodyPr/>
        <a:lstStyle/>
        <a:p>
          <a:endParaRPr lang="en-US"/>
        </a:p>
      </dgm:t>
    </dgm:pt>
    <dgm:pt modelId="{AC94AB31-66A0-410D-8835-C67CC189FB44}" type="sibTrans" cxnId="{354BF356-827C-4B7C-80E3-2407C08A4291}">
      <dgm:prSet/>
      <dgm:spPr/>
      <dgm:t>
        <a:bodyPr/>
        <a:lstStyle/>
        <a:p>
          <a:endParaRPr lang="en-US"/>
        </a:p>
      </dgm:t>
    </dgm:pt>
    <dgm:pt modelId="{4CC9E421-AF76-4A69-A9F7-E4A43ACA8171}">
      <dgm:prSet/>
      <dgm:spPr/>
      <dgm:t>
        <a:bodyPr/>
        <a:lstStyle/>
        <a:p>
          <a:r>
            <a:rPr lang="en-US" b="1"/>
            <a:t>Self-Efficacy: </a:t>
          </a:r>
          <a:r>
            <a:rPr lang="en-US"/>
            <a:t>Confidence in their ability to implement the intervention.</a:t>
          </a:r>
        </a:p>
      </dgm:t>
    </dgm:pt>
    <dgm:pt modelId="{3834079D-5B96-417E-BFCD-828CB7380B13}" type="parTrans" cxnId="{C879204F-F59C-4B35-8434-2053ABEA4243}">
      <dgm:prSet/>
      <dgm:spPr/>
      <dgm:t>
        <a:bodyPr/>
        <a:lstStyle/>
        <a:p>
          <a:endParaRPr lang="en-US"/>
        </a:p>
      </dgm:t>
    </dgm:pt>
    <dgm:pt modelId="{5F59D58B-E681-4197-8718-9C096D89CC77}" type="sibTrans" cxnId="{C879204F-F59C-4B35-8434-2053ABEA4243}">
      <dgm:prSet/>
      <dgm:spPr/>
      <dgm:t>
        <a:bodyPr/>
        <a:lstStyle/>
        <a:p>
          <a:endParaRPr lang="en-US"/>
        </a:p>
      </dgm:t>
    </dgm:pt>
    <dgm:pt modelId="{3CCE190B-41F8-BE47-AF79-7F832A491E7C}" type="pres">
      <dgm:prSet presAssocID="{4AB97349-E380-47F2-A7B3-604EC156BB54}" presName="linear" presStyleCnt="0">
        <dgm:presLayoutVars>
          <dgm:animLvl val="lvl"/>
          <dgm:resizeHandles val="exact"/>
        </dgm:presLayoutVars>
      </dgm:prSet>
      <dgm:spPr/>
    </dgm:pt>
    <dgm:pt modelId="{656207BE-266D-C042-9FD4-7E6FCFFE6F32}" type="pres">
      <dgm:prSet presAssocID="{56A7BA08-707D-418E-8049-1BE62F26E6CB}" presName="parentText" presStyleLbl="node1" presStyleIdx="0" presStyleCnt="3">
        <dgm:presLayoutVars>
          <dgm:chMax val="0"/>
          <dgm:bulletEnabled val="1"/>
        </dgm:presLayoutVars>
      </dgm:prSet>
      <dgm:spPr/>
    </dgm:pt>
    <dgm:pt modelId="{24BDF8F9-7936-E746-8EDB-711513F4764E}" type="pres">
      <dgm:prSet presAssocID="{DAEFFAC2-EEEC-4C0C-82E8-C6E5BBA38732}" presName="spacer" presStyleCnt="0"/>
      <dgm:spPr/>
    </dgm:pt>
    <dgm:pt modelId="{9427AC7D-962B-D845-9075-C38CC020B1D8}" type="pres">
      <dgm:prSet presAssocID="{1553B473-CE18-427A-AB36-D11430DACFE4}" presName="parentText" presStyleLbl="node1" presStyleIdx="1" presStyleCnt="3">
        <dgm:presLayoutVars>
          <dgm:chMax val="0"/>
          <dgm:bulletEnabled val="1"/>
        </dgm:presLayoutVars>
      </dgm:prSet>
      <dgm:spPr/>
    </dgm:pt>
    <dgm:pt modelId="{345BDC64-3791-7645-BE31-4824740BA95E}" type="pres">
      <dgm:prSet presAssocID="{AC94AB31-66A0-410D-8835-C67CC189FB44}" presName="spacer" presStyleCnt="0"/>
      <dgm:spPr/>
    </dgm:pt>
    <dgm:pt modelId="{24BC2E5D-C6C5-9B46-9A96-DFBD02D290AA}" type="pres">
      <dgm:prSet presAssocID="{4CC9E421-AF76-4A69-A9F7-E4A43ACA8171}" presName="parentText" presStyleLbl="node1" presStyleIdx="2" presStyleCnt="3">
        <dgm:presLayoutVars>
          <dgm:chMax val="0"/>
          <dgm:bulletEnabled val="1"/>
        </dgm:presLayoutVars>
      </dgm:prSet>
      <dgm:spPr/>
    </dgm:pt>
  </dgm:ptLst>
  <dgm:cxnLst>
    <dgm:cxn modelId="{73702E06-04D3-9E4A-B122-C46A8B67B071}" type="presOf" srcId="{4CC9E421-AF76-4A69-A9F7-E4A43ACA8171}" destId="{24BC2E5D-C6C5-9B46-9A96-DFBD02D290AA}" srcOrd="0" destOrd="0" presId="urn:microsoft.com/office/officeart/2005/8/layout/vList2"/>
    <dgm:cxn modelId="{A17A3144-0B3F-4466-9AB4-A37A2C9D3AC4}" srcId="{4AB97349-E380-47F2-A7B3-604EC156BB54}" destId="{56A7BA08-707D-418E-8049-1BE62F26E6CB}" srcOrd="0" destOrd="0" parTransId="{5BE501E4-B120-4A4A-9A6B-6F7882619E4C}" sibTransId="{DAEFFAC2-EEEC-4C0C-82E8-C6E5BBA38732}"/>
    <dgm:cxn modelId="{52CB8F4C-9514-0A4D-9F4F-AF75E329196A}" type="presOf" srcId="{4AB97349-E380-47F2-A7B3-604EC156BB54}" destId="{3CCE190B-41F8-BE47-AF79-7F832A491E7C}" srcOrd="0" destOrd="0" presId="urn:microsoft.com/office/officeart/2005/8/layout/vList2"/>
    <dgm:cxn modelId="{C879204F-F59C-4B35-8434-2053ABEA4243}" srcId="{4AB97349-E380-47F2-A7B3-604EC156BB54}" destId="{4CC9E421-AF76-4A69-A9F7-E4A43ACA8171}" srcOrd="2" destOrd="0" parTransId="{3834079D-5B96-417E-BFCD-828CB7380B13}" sibTransId="{5F59D58B-E681-4197-8718-9C096D89CC77}"/>
    <dgm:cxn modelId="{354BF356-827C-4B7C-80E3-2407C08A4291}" srcId="{4AB97349-E380-47F2-A7B3-604EC156BB54}" destId="{1553B473-CE18-427A-AB36-D11430DACFE4}" srcOrd="1" destOrd="0" parTransId="{DB28B3F8-49A3-4476-ADF9-70D3C732E66C}" sibTransId="{AC94AB31-66A0-410D-8835-C67CC189FB44}"/>
    <dgm:cxn modelId="{6237F199-F8F1-4047-B224-0C0CC855525E}" type="presOf" srcId="{56A7BA08-707D-418E-8049-1BE62F26E6CB}" destId="{656207BE-266D-C042-9FD4-7E6FCFFE6F32}" srcOrd="0" destOrd="0" presId="urn:microsoft.com/office/officeart/2005/8/layout/vList2"/>
    <dgm:cxn modelId="{08D147A5-9D57-C74E-A1CE-6FDC473E4744}" type="presOf" srcId="{1553B473-CE18-427A-AB36-D11430DACFE4}" destId="{9427AC7D-962B-D845-9075-C38CC020B1D8}" srcOrd="0" destOrd="0" presId="urn:microsoft.com/office/officeart/2005/8/layout/vList2"/>
    <dgm:cxn modelId="{4C8D6B59-8512-BC48-BF41-ABF9C94B6745}" type="presParOf" srcId="{3CCE190B-41F8-BE47-AF79-7F832A491E7C}" destId="{656207BE-266D-C042-9FD4-7E6FCFFE6F32}" srcOrd="0" destOrd="0" presId="urn:microsoft.com/office/officeart/2005/8/layout/vList2"/>
    <dgm:cxn modelId="{0F519EA5-0B64-BA40-AE63-7F6DF494FE26}" type="presParOf" srcId="{3CCE190B-41F8-BE47-AF79-7F832A491E7C}" destId="{24BDF8F9-7936-E746-8EDB-711513F4764E}" srcOrd="1" destOrd="0" presId="urn:microsoft.com/office/officeart/2005/8/layout/vList2"/>
    <dgm:cxn modelId="{60687573-D9CF-0D47-9B96-420A20DBC197}" type="presParOf" srcId="{3CCE190B-41F8-BE47-AF79-7F832A491E7C}" destId="{9427AC7D-962B-D845-9075-C38CC020B1D8}" srcOrd="2" destOrd="0" presId="urn:microsoft.com/office/officeart/2005/8/layout/vList2"/>
    <dgm:cxn modelId="{B7876B55-8C83-5E49-8B9F-ED4670547BD9}" type="presParOf" srcId="{3CCE190B-41F8-BE47-AF79-7F832A491E7C}" destId="{345BDC64-3791-7645-BE31-4824740BA95E}" srcOrd="3" destOrd="0" presId="urn:microsoft.com/office/officeart/2005/8/layout/vList2"/>
    <dgm:cxn modelId="{7E116E21-1F39-DB42-8897-B8BA01103046}" type="presParOf" srcId="{3CCE190B-41F8-BE47-AF79-7F832A491E7C}" destId="{24BC2E5D-C6C5-9B46-9A96-DFBD02D290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41B944-5714-4F4D-A9A4-61AC50A5F9E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5F74451-F0F7-49E0-B7A4-295188D17B44}">
      <dgm:prSet/>
      <dgm:spPr/>
      <dgm:t>
        <a:bodyPr/>
        <a:lstStyle/>
        <a:p>
          <a:r>
            <a:rPr lang="en-US" b="1"/>
            <a:t>Definition: </a:t>
          </a:r>
          <a:r>
            <a:rPr lang="en-US"/>
            <a:t>The process domain focuses on the key steps taken to implement and sustain an intervention. It includes:</a:t>
          </a:r>
        </a:p>
      </dgm:t>
    </dgm:pt>
    <dgm:pt modelId="{D338AF88-EB74-4E83-8647-BB89A99AFBF9}" type="parTrans" cxnId="{34EB7377-564B-4D67-85C1-469A93F543D9}">
      <dgm:prSet/>
      <dgm:spPr/>
      <dgm:t>
        <a:bodyPr/>
        <a:lstStyle/>
        <a:p>
          <a:endParaRPr lang="en-US" sz="2000"/>
        </a:p>
      </dgm:t>
    </dgm:pt>
    <dgm:pt modelId="{AF2CC1AB-49CD-4BAD-ACB7-BE9751567587}" type="sibTrans" cxnId="{34EB7377-564B-4D67-85C1-469A93F543D9}">
      <dgm:prSet/>
      <dgm:spPr/>
      <dgm:t>
        <a:bodyPr/>
        <a:lstStyle/>
        <a:p>
          <a:endParaRPr lang="en-US"/>
        </a:p>
      </dgm:t>
    </dgm:pt>
    <dgm:pt modelId="{279C8945-8FBD-4AC5-B8BD-37C73B03501F}">
      <dgm:prSet/>
      <dgm:spPr/>
      <dgm:t>
        <a:bodyPr/>
        <a:lstStyle/>
        <a:p>
          <a:r>
            <a:rPr lang="en-US" b="1"/>
            <a:t>Planning: </a:t>
          </a:r>
          <a:r>
            <a:rPr lang="en-US"/>
            <a:t>Developing strategies and plans for implementation.</a:t>
          </a:r>
        </a:p>
      </dgm:t>
    </dgm:pt>
    <dgm:pt modelId="{8554336E-878A-4768-A41A-219F521089DC}" type="parTrans" cxnId="{9B34F012-0AA9-4FF5-8C3E-B4DFDB2556A0}">
      <dgm:prSet/>
      <dgm:spPr/>
      <dgm:t>
        <a:bodyPr/>
        <a:lstStyle/>
        <a:p>
          <a:endParaRPr lang="en-US" sz="2000"/>
        </a:p>
      </dgm:t>
    </dgm:pt>
    <dgm:pt modelId="{A2B0A88F-CAF4-4CC4-A226-CEDE577888C2}" type="sibTrans" cxnId="{9B34F012-0AA9-4FF5-8C3E-B4DFDB2556A0}">
      <dgm:prSet/>
      <dgm:spPr/>
      <dgm:t>
        <a:bodyPr/>
        <a:lstStyle/>
        <a:p>
          <a:endParaRPr lang="en-US"/>
        </a:p>
      </dgm:t>
    </dgm:pt>
    <dgm:pt modelId="{A97F8EEC-F09F-43A1-AD29-805114D4CAE3}">
      <dgm:prSet/>
      <dgm:spPr/>
      <dgm:t>
        <a:bodyPr/>
        <a:lstStyle/>
        <a:p>
          <a:r>
            <a:rPr lang="en-US" b="1"/>
            <a:t>Engagement: </a:t>
          </a:r>
          <a:r>
            <a:rPr lang="en-US"/>
            <a:t>Ensuring stakeholders are involved in the implementation process.</a:t>
          </a:r>
        </a:p>
      </dgm:t>
    </dgm:pt>
    <dgm:pt modelId="{F22F94FF-3E1A-42ED-8CE4-42B5AA61B292}" type="parTrans" cxnId="{2D2DDC0E-8733-478A-A133-119D1161EF9E}">
      <dgm:prSet/>
      <dgm:spPr/>
      <dgm:t>
        <a:bodyPr/>
        <a:lstStyle/>
        <a:p>
          <a:endParaRPr lang="en-US" sz="2000"/>
        </a:p>
      </dgm:t>
    </dgm:pt>
    <dgm:pt modelId="{E483B022-22DF-4B9E-A7DC-B353525BC36A}" type="sibTrans" cxnId="{2D2DDC0E-8733-478A-A133-119D1161EF9E}">
      <dgm:prSet/>
      <dgm:spPr/>
      <dgm:t>
        <a:bodyPr/>
        <a:lstStyle/>
        <a:p>
          <a:endParaRPr lang="en-US"/>
        </a:p>
      </dgm:t>
    </dgm:pt>
    <dgm:pt modelId="{53DA9E5D-2D62-4974-8302-941BA54AA953}">
      <dgm:prSet/>
      <dgm:spPr/>
      <dgm:t>
        <a:bodyPr/>
        <a:lstStyle/>
        <a:p>
          <a:r>
            <a:rPr lang="en-US" b="1"/>
            <a:t>Evaluation: </a:t>
          </a:r>
          <a:r>
            <a:rPr lang="en-US"/>
            <a:t>Monitoring and assessing the outcomes of the intervention.</a:t>
          </a:r>
        </a:p>
      </dgm:t>
    </dgm:pt>
    <dgm:pt modelId="{90C615DF-567E-41B4-8D9A-F80F087E52C6}" type="parTrans" cxnId="{EF86FB89-1115-4B82-9DD1-257D85256E04}">
      <dgm:prSet/>
      <dgm:spPr/>
      <dgm:t>
        <a:bodyPr/>
        <a:lstStyle/>
        <a:p>
          <a:endParaRPr lang="en-US" sz="2000"/>
        </a:p>
      </dgm:t>
    </dgm:pt>
    <dgm:pt modelId="{21309B8C-5DDD-451A-B94D-2CB5816BC553}" type="sibTrans" cxnId="{EF86FB89-1115-4B82-9DD1-257D85256E04}">
      <dgm:prSet/>
      <dgm:spPr/>
      <dgm:t>
        <a:bodyPr/>
        <a:lstStyle/>
        <a:p>
          <a:endParaRPr lang="en-US"/>
        </a:p>
      </dgm:t>
    </dgm:pt>
    <dgm:pt modelId="{AF94F2C3-D5DB-3546-8B30-DA39A2B947D3}" type="pres">
      <dgm:prSet presAssocID="{2741B944-5714-4F4D-A9A4-61AC50A5F9E3}" presName="linear" presStyleCnt="0">
        <dgm:presLayoutVars>
          <dgm:animLvl val="lvl"/>
          <dgm:resizeHandles val="exact"/>
        </dgm:presLayoutVars>
      </dgm:prSet>
      <dgm:spPr/>
    </dgm:pt>
    <dgm:pt modelId="{B69EB71A-7E0B-174D-BB5E-E91D70089F6D}" type="pres">
      <dgm:prSet presAssocID="{55F74451-F0F7-49E0-B7A4-295188D17B44}" presName="parentText" presStyleLbl="node1" presStyleIdx="0" presStyleCnt="4">
        <dgm:presLayoutVars>
          <dgm:chMax val="0"/>
          <dgm:bulletEnabled val="1"/>
        </dgm:presLayoutVars>
      </dgm:prSet>
      <dgm:spPr/>
    </dgm:pt>
    <dgm:pt modelId="{2D138BE8-C3ED-0F4B-804B-00957FA39A99}" type="pres">
      <dgm:prSet presAssocID="{AF2CC1AB-49CD-4BAD-ACB7-BE9751567587}" presName="spacer" presStyleCnt="0"/>
      <dgm:spPr/>
    </dgm:pt>
    <dgm:pt modelId="{D13942EC-4B87-7B4E-9E3D-894E4283206F}" type="pres">
      <dgm:prSet presAssocID="{279C8945-8FBD-4AC5-B8BD-37C73B03501F}" presName="parentText" presStyleLbl="node1" presStyleIdx="1" presStyleCnt="4">
        <dgm:presLayoutVars>
          <dgm:chMax val="0"/>
          <dgm:bulletEnabled val="1"/>
        </dgm:presLayoutVars>
      </dgm:prSet>
      <dgm:spPr/>
    </dgm:pt>
    <dgm:pt modelId="{54B209E5-DAD6-A944-84DD-D54796ACE766}" type="pres">
      <dgm:prSet presAssocID="{A2B0A88F-CAF4-4CC4-A226-CEDE577888C2}" presName="spacer" presStyleCnt="0"/>
      <dgm:spPr/>
    </dgm:pt>
    <dgm:pt modelId="{717C9B22-BBFD-5849-AE62-F213FE9868F3}" type="pres">
      <dgm:prSet presAssocID="{A97F8EEC-F09F-43A1-AD29-805114D4CAE3}" presName="parentText" presStyleLbl="node1" presStyleIdx="2" presStyleCnt="4">
        <dgm:presLayoutVars>
          <dgm:chMax val="0"/>
          <dgm:bulletEnabled val="1"/>
        </dgm:presLayoutVars>
      </dgm:prSet>
      <dgm:spPr/>
    </dgm:pt>
    <dgm:pt modelId="{A0764A38-60C6-3946-A0C3-5C4FEB90F87D}" type="pres">
      <dgm:prSet presAssocID="{E483B022-22DF-4B9E-A7DC-B353525BC36A}" presName="spacer" presStyleCnt="0"/>
      <dgm:spPr/>
    </dgm:pt>
    <dgm:pt modelId="{081468F0-C93C-B24B-A137-572B677062FC}" type="pres">
      <dgm:prSet presAssocID="{53DA9E5D-2D62-4974-8302-941BA54AA953}" presName="parentText" presStyleLbl="node1" presStyleIdx="3" presStyleCnt="4">
        <dgm:presLayoutVars>
          <dgm:chMax val="0"/>
          <dgm:bulletEnabled val="1"/>
        </dgm:presLayoutVars>
      </dgm:prSet>
      <dgm:spPr/>
    </dgm:pt>
  </dgm:ptLst>
  <dgm:cxnLst>
    <dgm:cxn modelId="{EDE77007-1048-1E45-B8DD-15183C37FB14}" type="presOf" srcId="{53DA9E5D-2D62-4974-8302-941BA54AA953}" destId="{081468F0-C93C-B24B-A137-572B677062FC}" srcOrd="0" destOrd="0" presId="urn:microsoft.com/office/officeart/2005/8/layout/vList2"/>
    <dgm:cxn modelId="{2D2DDC0E-8733-478A-A133-119D1161EF9E}" srcId="{2741B944-5714-4F4D-A9A4-61AC50A5F9E3}" destId="{A97F8EEC-F09F-43A1-AD29-805114D4CAE3}" srcOrd="2" destOrd="0" parTransId="{F22F94FF-3E1A-42ED-8CE4-42B5AA61B292}" sibTransId="{E483B022-22DF-4B9E-A7DC-B353525BC36A}"/>
    <dgm:cxn modelId="{9B34F012-0AA9-4FF5-8C3E-B4DFDB2556A0}" srcId="{2741B944-5714-4F4D-A9A4-61AC50A5F9E3}" destId="{279C8945-8FBD-4AC5-B8BD-37C73B03501F}" srcOrd="1" destOrd="0" parTransId="{8554336E-878A-4768-A41A-219F521089DC}" sibTransId="{A2B0A88F-CAF4-4CC4-A226-CEDE577888C2}"/>
    <dgm:cxn modelId="{0DF05242-BFF2-0C4E-9B18-188490AF1F7F}" type="presOf" srcId="{2741B944-5714-4F4D-A9A4-61AC50A5F9E3}" destId="{AF94F2C3-D5DB-3546-8B30-DA39A2B947D3}" srcOrd="0" destOrd="0" presId="urn:microsoft.com/office/officeart/2005/8/layout/vList2"/>
    <dgm:cxn modelId="{34EB7377-564B-4D67-85C1-469A93F543D9}" srcId="{2741B944-5714-4F4D-A9A4-61AC50A5F9E3}" destId="{55F74451-F0F7-49E0-B7A4-295188D17B44}" srcOrd="0" destOrd="0" parTransId="{D338AF88-EB74-4E83-8647-BB89A99AFBF9}" sibTransId="{AF2CC1AB-49CD-4BAD-ACB7-BE9751567587}"/>
    <dgm:cxn modelId="{EF86FB89-1115-4B82-9DD1-257D85256E04}" srcId="{2741B944-5714-4F4D-A9A4-61AC50A5F9E3}" destId="{53DA9E5D-2D62-4974-8302-941BA54AA953}" srcOrd="3" destOrd="0" parTransId="{90C615DF-567E-41B4-8D9A-F80F087E52C6}" sibTransId="{21309B8C-5DDD-451A-B94D-2CB5816BC553}"/>
    <dgm:cxn modelId="{B6A21F95-D59A-3B46-93B4-3E7D3D0F6A99}" type="presOf" srcId="{55F74451-F0F7-49E0-B7A4-295188D17B44}" destId="{B69EB71A-7E0B-174D-BB5E-E91D70089F6D}" srcOrd="0" destOrd="0" presId="urn:microsoft.com/office/officeart/2005/8/layout/vList2"/>
    <dgm:cxn modelId="{86A841AA-E6C3-D94D-99F7-A705529A21A6}" type="presOf" srcId="{A97F8EEC-F09F-43A1-AD29-805114D4CAE3}" destId="{717C9B22-BBFD-5849-AE62-F213FE9868F3}" srcOrd="0" destOrd="0" presId="urn:microsoft.com/office/officeart/2005/8/layout/vList2"/>
    <dgm:cxn modelId="{7BFB10F0-6AFF-4749-8D85-F749867F6948}" type="presOf" srcId="{279C8945-8FBD-4AC5-B8BD-37C73B03501F}" destId="{D13942EC-4B87-7B4E-9E3D-894E4283206F}" srcOrd="0" destOrd="0" presId="urn:microsoft.com/office/officeart/2005/8/layout/vList2"/>
    <dgm:cxn modelId="{F2F2C049-ECFC-5948-AEFB-4FF5D9D3B74B}" type="presParOf" srcId="{AF94F2C3-D5DB-3546-8B30-DA39A2B947D3}" destId="{B69EB71A-7E0B-174D-BB5E-E91D70089F6D}" srcOrd="0" destOrd="0" presId="urn:microsoft.com/office/officeart/2005/8/layout/vList2"/>
    <dgm:cxn modelId="{9B751661-92E8-7645-8BF2-A2F734F51930}" type="presParOf" srcId="{AF94F2C3-D5DB-3546-8B30-DA39A2B947D3}" destId="{2D138BE8-C3ED-0F4B-804B-00957FA39A99}" srcOrd="1" destOrd="0" presId="urn:microsoft.com/office/officeart/2005/8/layout/vList2"/>
    <dgm:cxn modelId="{799320B8-4364-334E-ABFE-977E04857EE4}" type="presParOf" srcId="{AF94F2C3-D5DB-3546-8B30-DA39A2B947D3}" destId="{D13942EC-4B87-7B4E-9E3D-894E4283206F}" srcOrd="2" destOrd="0" presId="urn:microsoft.com/office/officeart/2005/8/layout/vList2"/>
    <dgm:cxn modelId="{B71D2183-7560-9B40-9FE9-2B579C4DE81F}" type="presParOf" srcId="{AF94F2C3-D5DB-3546-8B30-DA39A2B947D3}" destId="{54B209E5-DAD6-A944-84DD-D54796ACE766}" srcOrd="3" destOrd="0" presId="urn:microsoft.com/office/officeart/2005/8/layout/vList2"/>
    <dgm:cxn modelId="{78072796-CBD0-E14F-9C88-7DF8688E9C86}" type="presParOf" srcId="{AF94F2C3-D5DB-3546-8B30-DA39A2B947D3}" destId="{717C9B22-BBFD-5849-AE62-F213FE9868F3}" srcOrd="4" destOrd="0" presId="urn:microsoft.com/office/officeart/2005/8/layout/vList2"/>
    <dgm:cxn modelId="{D5BAB18A-F301-E847-BD6F-B1A9B87DF141}" type="presParOf" srcId="{AF94F2C3-D5DB-3546-8B30-DA39A2B947D3}" destId="{A0764A38-60C6-3946-A0C3-5C4FEB90F87D}" srcOrd="5" destOrd="0" presId="urn:microsoft.com/office/officeart/2005/8/layout/vList2"/>
    <dgm:cxn modelId="{1A758CB1-D4A1-9F48-9AB6-36F3872ED0CD}" type="presParOf" srcId="{AF94F2C3-D5DB-3546-8B30-DA39A2B947D3}" destId="{081468F0-C93C-B24B-A137-572B677062F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B313C94-B9A1-493E-9D7F-07E38E860BF6}"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560305A6-B8C5-4FFF-BBF2-C35B8F54AC38}">
      <dgm:prSet/>
      <dgm:spPr/>
      <dgm:t>
        <a:bodyPr/>
        <a:lstStyle/>
        <a:p>
          <a:r>
            <a:rPr lang="en-US" b="1"/>
            <a:t>Step 1: </a:t>
          </a:r>
          <a:r>
            <a:rPr lang="en-US"/>
            <a:t>Identify relevant constructs from the five CFIR domains.</a:t>
          </a:r>
        </a:p>
      </dgm:t>
    </dgm:pt>
    <dgm:pt modelId="{97D43E99-774C-44A1-9A6D-422C0B0E2FF0}" type="parTrans" cxnId="{6C0C01E7-E237-417E-9D80-D879F62AC850}">
      <dgm:prSet/>
      <dgm:spPr/>
      <dgm:t>
        <a:bodyPr/>
        <a:lstStyle/>
        <a:p>
          <a:endParaRPr lang="en-US"/>
        </a:p>
      </dgm:t>
    </dgm:pt>
    <dgm:pt modelId="{CAAFD731-7C53-41F5-8694-A0D7FD7E8050}" type="sibTrans" cxnId="{6C0C01E7-E237-417E-9D80-D879F62AC850}">
      <dgm:prSet phldrT="1" phldr="0"/>
      <dgm:spPr/>
      <dgm:t>
        <a:bodyPr/>
        <a:lstStyle/>
        <a:p>
          <a:r>
            <a:rPr lang="en-US"/>
            <a:t>1</a:t>
          </a:r>
        </a:p>
      </dgm:t>
    </dgm:pt>
    <dgm:pt modelId="{3D8C555E-3627-4418-A630-002ECA192C63}">
      <dgm:prSet/>
      <dgm:spPr/>
      <dgm:t>
        <a:bodyPr/>
        <a:lstStyle/>
        <a:p>
          <a:r>
            <a:rPr lang="en-US" b="1"/>
            <a:t>Step 2: </a:t>
          </a:r>
          <a:r>
            <a:rPr lang="en-US"/>
            <a:t>Collect data from multiple sources (interviews, surveys) using CFIR constructs as a guide.</a:t>
          </a:r>
        </a:p>
      </dgm:t>
    </dgm:pt>
    <dgm:pt modelId="{CCD2CF8E-90AB-409A-86EA-409B39D7CCFC}" type="parTrans" cxnId="{E0E7C04E-C95E-402E-875F-55553BD42F41}">
      <dgm:prSet/>
      <dgm:spPr/>
      <dgm:t>
        <a:bodyPr/>
        <a:lstStyle/>
        <a:p>
          <a:endParaRPr lang="en-US"/>
        </a:p>
      </dgm:t>
    </dgm:pt>
    <dgm:pt modelId="{ECBCD569-CA03-4AA3-80F1-7E954F29231F}" type="sibTrans" cxnId="{E0E7C04E-C95E-402E-875F-55553BD42F41}">
      <dgm:prSet phldrT="2" phldr="0"/>
      <dgm:spPr/>
      <dgm:t>
        <a:bodyPr/>
        <a:lstStyle/>
        <a:p>
          <a:r>
            <a:rPr lang="en-US"/>
            <a:t>2</a:t>
          </a:r>
        </a:p>
      </dgm:t>
    </dgm:pt>
    <dgm:pt modelId="{1246712D-1120-4DC2-8AEA-F6B90FFDF526}">
      <dgm:prSet/>
      <dgm:spPr/>
      <dgm:t>
        <a:bodyPr/>
        <a:lstStyle/>
        <a:p>
          <a:r>
            <a:rPr lang="en-US" b="1"/>
            <a:t>Step 3: </a:t>
          </a:r>
          <a:r>
            <a:rPr lang="en-US"/>
            <a:t>Analyze data to identify key barriers and facilitators for implementation.</a:t>
          </a:r>
        </a:p>
      </dgm:t>
    </dgm:pt>
    <dgm:pt modelId="{9C534B3D-5848-4078-AC20-FC5057C82A4B}" type="parTrans" cxnId="{90E0FC90-CBB3-4A8E-88C0-A4137F6E4373}">
      <dgm:prSet/>
      <dgm:spPr/>
      <dgm:t>
        <a:bodyPr/>
        <a:lstStyle/>
        <a:p>
          <a:endParaRPr lang="en-US"/>
        </a:p>
      </dgm:t>
    </dgm:pt>
    <dgm:pt modelId="{967FBAC4-9B72-4964-8B0A-0F8CAF7583C8}" type="sibTrans" cxnId="{90E0FC90-CBB3-4A8E-88C0-A4137F6E4373}">
      <dgm:prSet phldrT="3" phldr="0"/>
      <dgm:spPr/>
      <dgm:t>
        <a:bodyPr/>
        <a:lstStyle/>
        <a:p>
          <a:r>
            <a:rPr lang="en-US"/>
            <a:t>3</a:t>
          </a:r>
        </a:p>
      </dgm:t>
    </dgm:pt>
    <dgm:pt modelId="{044ED8BA-B515-B74D-8FD9-FED614F2820A}" type="pres">
      <dgm:prSet presAssocID="{BB313C94-B9A1-493E-9D7F-07E38E860BF6}" presName="Name0" presStyleCnt="0">
        <dgm:presLayoutVars>
          <dgm:animLvl val="lvl"/>
          <dgm:resizeHandles val="exact"/>
        </dgm:presLayoutVars>
      </dgm:prSet>
      <dgm:spPr/>
    </dgm:pt>
    <dgm:pt modelId="{7805649F-B528-134E-A6E5-E01657902E8E}" type="pres">
      <dgm:prSet presAssocID="{560305A6-B8C5-4FFF-BBF2-C35B8F54AC38}" presName="compositeNode" presStyleCnt="0">
        <dgm:presLayoutVars>
          <dgm:bulletEnabled val="1"/>
        </dgm:presLayoutVars>
      </dgm:prSet>
      <dgm:spPr/>
    </dgm:pt>
    <dgm:pt modelId="{017E9D8B-9C93-8941-8690-BC16277D17EF}" type="pres">
      <dgm:prSet presAssocID="{560305A6-B8C5-4FFF-BBF2-C35B8F54AC38}" presName="bgRect" presStyleLbl="bgAccFollowNode1" presStyleIdx="0" presStyleCnt="3"/>
      <dgm:spPr/>
    </dgm:pt>
    <dgm:pt modelId="{0A009709-D57D-3144-9D4C-A08FC0A89135}" type="pres">
      <dgm:prSet presAssocID="{CAAFD731-7C53-41F5-8694-A0D7FD7E8050}" presName="sibTransNodeCircle" presStyleLbl="alignNode1" presStyleIdx="0" presStyleCnt="6">
        <dgm:presLayoutVars>
          <dgm:chMax val="0"/>
          <dgm:bulletEnabled/>
        </dgm:presLayoutVars>
      </dgm:prSet>
      <dgm:spPr/>
    </dgm:pt>
    <dgm:pt modelId="{D448C56B-147A-8E4D-99AD-C0368568781B}" type="pres">
      <dgm:prSet presAssocID="{560305A6-B8C5-4FFF-BBF2-C35B8F54AC38}" presName="bottomLine" presStyleLbl="alignNode1" presStyleIdx="1" presStyleCnt="6">
        <dgm:presLayoutVars/>
      </dgm:prSet>
      <dgm:spPr/>
    </dgm:pt>
    <dgm:pt modelId="{C3B0FEB8-9735-E74C-8975-1AD331F840CE}" type="pres">
      <dgm:prSet presAssocID="{560305A6-B8C5-4FFF-BBF2-C35B8F54AC38}" presName="nodeText" presStyleLbl="bgAccFollowNode1" presStyleIdx="0" presStyleCnt="3">
        <dgm:presLayoutVars>
          <dgm:bulletEnabled val="1"/>
        </dgm:presLayoutVars>
      </dgm:prSet>
      <dgm:spPr/>
    </dgm:pt>
    <dgm:pt modelId="{1599AED7-7FD0-5344-89DB-BBD82378898F}" type="pres">
      <dgm:prSet presAssocID="{CAAFD731-7C53-41F5-8694-A0D7FD7E8050}" presName="sibTrans" presStyleCnt="0"/>
      <dgm:spPr/>
    </dgm:pt>
    <dgm:pt modelId="{D5CF714A-538D-864B-8F22-4B1B4FE0764B}" type="pres">
      <dgm:prSet presAssocID="{3D8C555E-3627-4418-A630-002ECA192C63}" presName="compositeNode" presStyleCnt="0">
        <dgm:presLayoutVars>
          <dgm:bulletEnabled val="1"/>
        </dgm:presLayoutVars>
      </dgm:prSet>
      <dgm:spPr/>
    </dgm:pt>
    <dgm:pt modelId="{B5B317AD-4737-7C46-8420-416F114CCEA5}" type="pres">
      <dgm:prSet presAssocID="{3D8C555E-3627-4418-A630-002ECA192C63}" presName="bgRect" presStyleLbl="bgAccFollowNode1" presStyleIdx="1" presStyleCnt="3"/>
      <dgm:spPr/>
    </dgm:pt>
    <dgm:pt modelId="{75B6F387-CB6D-554F-92E9-75B07C195ECA}" type="pres">
      <dgm:prSet presAssocID="{ECBCD569-CA03-4AA3-80F1-7E954F29231F}" presName="sibTransNodeCircle" presStyleLbl="alignNode1" presStyleIdx="2" presStyleCnt="6">
        <dgm:presLayoutVars>
          <dgm:chMax val="0"/>
          <dgm:bulletEnabled/>
        </dgm:presLayoutVars>
      </dgm:prSet>
      <dgm:spPr/>
    </dgm:pt>
    <dgm:pt modelId="{23C30C1D-45CD-FC42-A409-B70FC1AF84BA}" type="pres">
      <dgm:prSet presAssocID="{3D8C555E-3627-4418-A630-002ECA192C63}" presName="bottomLine" presStyleLbl="alignNode1" presStyleIdx="3" presStyleCnt="6">
        <dgm:presLayoutVars/>
      </dgm:prSet>
      <dgm:spPr/>
    </dgm:pt>
    <dgm:pt modelId="{D2C08F6C-26CB-A249-B34A-80590D0BFE3F}" type="pres">
      <dgm:prSet presAssocID="{3D8C555E-3627-4418-A630-002ECA192C63}" presName="nodeText" presStyleLbl="bgAccFollowNode1" presStyleIdx="1" presStyleCnt="3">
        <dgm:presLayoutVars>
          <dgm:bulletEnabled val="1"/>
        </dgm:presLayoutVars>
      </dgm:prSet>
      <dgm:spPr/>
    </dgm:pt>
    <dgm:pt modelId="{7499300C-166C-C140-B816-1846652AA709}" type="pres">
      <dgm:prSet presAssocID="{ECBCD569-CA03-4AA3-80F1-7E954F29231F}" presName="sibTrans" presStyleCnt="0"/>
      <dgm:spPr/>
    </dgm:pt>
    <dgm:pt modelId="{4C5A6C47-5C5E-7844-A6D0-072327021C0F}" type="pres">
      <dgm:prSet presAssocID="{1246712D-1120-4DC2-8AEA-F6B90FFDF526}" presName="compositeNode" presStyleCnt="0">
        <dgm:presLayoutVars>
          <dgm:bulletEnabled val="1"/>
        </dgm:presLayoutVars>
      </dgm:prSet>
      <dgm:spPr/>
    </dgm:pt>
    <dgm:pt modelId="{5895B03D-2CF9-3742-BD56-AED852B4E7C0}" type="pres">
      <dgm:prSet presAssocID="{1246712D-1120-4DC2-8AEA-F6B90FFDF526}" presName="bgRect" presStyleLbl="bgAccFollowNode1" presStyleIdx="2" presStyleCnt="3"/>
      <dgm:spPr/>
    </dgm:pt>
    <dgm:pt modelId="{5190A23A-DDB9-ED4C-A97F-BB65D6CE38AF}" type="pres">
      <dgm:prSet presAssocID="{967FBAC4-9B72-4964-8B0A-0F8CAF7583C8}" presName="sibTransNodeCircle" presStyleLbl="alignNode1" presStyleIdx="4" presStyleCnt="6">
        <dgm:presLayoutVars>
          <dgm:chMax val="0"/>
          <dgm:bulletEnabled/>
        </dgm:presLayoutVars>
      </dgm:prSet>
      <dgm:spPr/>
    </dgm:pt>
    <dgm:pt modelId="{E3036CD3-A8E4-7E46-AEB0-61D41EF8354D}" type="pres">
      <dgm:prSet presAssocID="{1246712D-1120-4DC2-8AEA-F6B90FFDF526}" presName="bottomLine" presStyleLbl="alignNode1" presStyleIdx="5" presStyleCnt="6">
        <dgm:presLayoutVars/>
      </dgm:prSet>
      <dgm:spPr/>
    </dgm:pt>
    <dgm:pt modelId="{39F174B0-4135-7742-871B-B8ADD05BF7F1}" type="pres">
      <dgm:prSet presAssocID="{1246712D-1120-4DC2-8AEA-F6B90FFDF526}" presName="nodeText" presStyleLbl="bgAccFollowNode1" presStyleIdx="2" presStyleCnt="3">
        <dgm:presLayoutVars>
          <dgm:bulletEnabled val="1"/>
        </dgm:presLayoutVars>
      </dgm:prSet>
      <dgm:spPr/>
    </dgm:pt>
  </dgm:ptLst>
  <dgm:cxnLst>
    <dgm:cxn modelId="{F2DB751B-51AA-DB42-B00C-16FD56EB6AC2}" type="presOf" srcId="{560305A6-B8C5-4FFF-BBF2-C35B8F54AC38}" destId="{C3B0FEB8-9735-E74C-8975-1AD331F840CE}" srcOrd="1" destOrd="0" presId="urn:microsoft.com/office/officeart/2016/7/layout/BasicLinearProcessNumbered"/>
    <dgm:cxn modelId="{05149242-84EE-3443-B2CD-B6410E2AEC2B}" type="presOf" srcId="{3D8C555E-3627-4418-A630-002ECA192C63}" destId="{B5B317AD-4737-7C46-8420-416F114CCEA5}" srcOrd="0" destOrd="0" presId="urn:microsoft.com/office/officeart/2016/7/layout/BasicLinearProcessNumbered"/>
    <dgm:cxn modelId="{E0E7C04E-C95E-402E-875F-55553BD42F41}" srcId="{BB313C94-B9A1-493E-9D7F-07E38E860BF6}" destId="{3D8C555E-3627-4418-A630-002ECA192C63}" srcOrd="1" destOrd="0" parTransId="{CCD2CF8E-90AB-409A-86EA-409B39D7CCFC}" sibTransId="{ECBCD569-CA03-4AA3-80F1-7E954F29231F}"/>
    <dgm:cxn modelId="{FB92FC75-2CAD-9C49-8262-B8D302EBD7B1}" type="presOf" srcId="{ECBCD569-CA03-4AA3-80F1-7E954F29231F}" destId="{75B6F387-CB6D-554F-92E9-75B07C195ECA}" srcOrd="0" destOrd="0" presId="urn:microsoft.com/office/officeart/2016/7/layout/BasicLinearProcessNumbered"/>
    <dgm:cxn modelId="{600EAF82-962A-BE48-8F93-67D9DB729016}" type="presOf" srcId="{BB313C94-B9A1-493E-9D7F-07E38E860BF6}" destId="{044ED8BA-B515-B74D-8FD9-FED614F2820A}" srcOrd="0" destOrd="0" presId="urn:microsoft.com/office/officeart/2016/7/layout/BasicLinearProcessNumbered"/>
    <dgm:cxn modelId="{90E0FC90-CBB3-4A8E-88C0-A4137F6E4373}" srcId="{BB313C94-B9A1-493E-9D7F-07E38E860BF6}" destId="{1246712D-1120-4DC2-8AEA-F6B90FFDF526}" srcOrd="2" destOrd="0" parTransId="{9C534B3D-5848-4078-AC20-FC5057C82A4B}" sibTransId="{967FBAC4-9B72-4964-8B0A-0F8CAF7583C8}"/>
    <dgm:cxn modelId="{3DA6DE9D-F24D-9C45-A62C-220BF182BCF1}" type="presOf" srcId="{967FBAC4-9B72-4964-8B0A-0F8CAF7583C8}" destId="{5190A23A-DDB9-ED4C-A97F-BB65D6CE38AF}" srcOrd="0" destOrd="0" presId="urn:microsoft.com/office/officeart/2016/7/layout/BasicLinearProcessNumbered"/>
    <dgm:cxn modelId="{020E92C9-0916-784B-B5C6-7D8E89643430}" type="presOf" srcId="{1246712D-1120-4DC2-8AEA-F6B90FFDF526}" destId="{5895B03D-2CF9-3742-BD56-AED852B4E7C0}" srcOrd="0" destOrd="0" presId="urn:microsoft.com/office/officeart/2016/7/layout/BasicLinearProcessNumbered"/>
    <dgm:cxn modelId="{17C2F8D1-6A6A-E44B-B45B-846D40A25DD1}" type="presOf" srcId="{CAAFD731-7C53-41F5-8694-A0D7FD7E8050}" destId="{0A009709-D57D-3144-9D4C-A08FC0A89135}" srcOrd="0" destOrd="0" presId="urn:microsoft.com/office/officeart/2016/7/layout/BasicLinearProcessNumbered"/>
    <dgm:cxn modelId="{6C0C01E7-E237-417E-9D80-D879F62AC850}" srcId="{BB313C94-B9A1-493E-9D7F-07E38E860BF6}" destId="{560305A6-B8C5-4FFF-BBF2-C35B8F54AC38}" srcOrd="0" destOrd="0" parTransId="{97D43E99-774C-44A1-9A6D-422C0B0E2FF0}" sibTransId="{CAAFD731-7C53-41F5-8694-A0D7FD7E8050}"/>
    <dgm:cxn modelId="{AE9D1BE8-2C73-7245-B657-9F09A4A349BE}" type="presOf" srcId="{560305A6-B8C5-4FFF-BBF2-C35B8F54AC38}" destId="{017E9D8B-9C93-8941-8690-BC16277D17EF}" srcOrd="0" destOrd="0" presId="urn:microsoft.com/office/officeart/2016/7/layout/BasicLinearProcessNumbered"/>
    <dgm:cxn modelId="{CEA733EA-D8A7-FB40-AC40-F83318F3082E}" type="presOf" srcId="{3D8C555E-3627-4418-A630-002ECA192C63}" destId="{D2C08F6C-26CB-A249-B34A-80590D0BFE3F}" srcOrd="1" destOrd="0" presId="urn:microsoft.com/office/officeart/2016/7/layout/BasicLinearProcessNumbered"/>
    <dgm:cxn modelId="{5CF706FE-1746-4B40-AEA9-4E29B38A0D4B}" type="presOf" srcId="{1246712D-1120-4DC2-8AEA-F6B90FFDF526}" destId="{39F174B0-4135-7742-871B-B8ADD05BF7F1}" srcOrd="1" destOrd="0" presId="urn:microsoft.com/office/officeart/2016/7/layout/BasicLinearProcessNumbered"/>
    <dgm:cxn modelId="{39A15328-5891-2142-9938-974DCC0D9128}" type="presParOf" srcId="{044ED8BA-B515-B74D-8FD9-FED614F2820A}" destId="{7805649F-B528-134E-A6E5-E01657902E8E}" srcOrd="0" destOrd="0" presId="urn:microsoft.com/office/officeart/2016/7/layout/BasicLinearProcessNumbered"/>
    <dgm:cxn modelId="{8BFC8FEA-2894-1946-A8B0-8685D217775C}" type="presParOf" srcId="{7805649F-B528-134E-A6E5-E01657902E8E}" destId="{017E9D8B-9C93-8941-8690-BC16277D17EF}" srcOrd="0" destOrd="0" presId="urn:microsoft.com/office/officeart/2016/7/layout/BasicLinearProcessNumbered"/>
    <dgm:cxn modelId="{B5F5D113-BB55-0743-BDFA-3F0D562A1E41}" type="presParOf" srcId="{7805649F-B528-134E-A6E5-E01657902E8E}" destId="{0A009709-D57D-3144-9D4C-A08FC0A89135}" srcOrd="1" destOrd="0" presId="urn:microsoft.com/office/officeart/2016/7/layout/BasicLinearProcessNumbered"/>
    <dgm:cxn modelId="{9C1064A6-6506-1844-A2A2-68D06A69C38E}" type="presParOf" srcId="{7805649F-B528-134E-A6E5-E01657902E8E}" destId="{D448C56B-147A-8E4D-99AD-C0368568781B}" srcOrd="2" destOrd="0" presId="urn:microsoft.com/office/officeart/2016/7/layout/BasicLinearProcessNumbered"/>
    <dgm:cxn modelId="{992FA328-2085-D747-BAD0-6EFFB4395F25}" type="presParOf" srcId="{7805649F-B528-134E-A6E5-E01657902E8E}" destId="{C3B0FEB8-9735-E74C-8975-1AD331F840CE}" srcOrd="3" destOrd="0" presId="urn:microsoft.com/office/officeart/2016/7/layout/BasicLinearProcessNumbered"/>
    <dgm:cxn modelId="{03FE7931-4D25-7F45-B634-F15C206C7420}" type="presParOf" srcId="{044ED8BA-B515-B74D-8FD9-FED614F2820A}" destId="{1599AED7-7FD0-5344-89DB-BBD82378898F}" srcOrd="1" destOrd="0" presId="urn:microsoft.com/office/officeart/2016/7/layout/BasicLinearProcessNumbered"/>
    <dgm:cxn modelId="{F73E8AE7-96BD-A342-8C1E-6AE5B8EA9298}" type="presParOf" srcId="{044ED8BA-B515-B74D-8FD9-FED614F2820A}" destId="{D5CF714A-538D-864B-8F22-4B1B4FE0764B}" srcOrd="2" destOrd="0" presId="urn:microsoft.com/office/officeart/2016/7/layout/BasicLinearProcessNumbered"/>
    <dgm:cxn modelId="{639F6E06-A8E4-5744-A146-178D22B88D8C}" type="presParOf" srcId="{D5CF714A-538D-864B-8F22-4B1B4FE0764B}" destId="{B5B317AD-4737-7C46-8420-416F114CCEA5}" srcOrd="0" destOrd="0" presId="urn:microsoft.com/office/officeart/2016/7/layout/BasicLinearProcessNumbered"/>
    <dgm:cxn modelId="{F1D7C91A-BA55-FF49-91C0-0C410CBEF019}" type="presParOf" srcId="{D5CF714A-538D-864B-8F22-4B1B4FE0764B}" destId="{75B6F387-CB6D-554F-92E9-75B07C195ECA}" srcOrd="1" destOrd="0" presId="urn:microsoft.com/office/officeart/2016/7/layout/BasicLinearProcessNumbered"/>
    <dgm:cxn modelId="{C0BE0784-DB10-CF4C-80C2-8C3681FB7CE1}" type="presParOf" srcId="{D5CF714A-538D-864B-8F22-4B1B4FE0764B}" destId="{23C30C1D-45CD-FC42-A409-B70FC1AF84BA}" srcOrd="2" destOrd="0" presId="urn:microsoft.com/office/officeart/2016/7/layout/BasicLinearProcessNumbered"/>
    <dgm:cxn modelId="{F08A1E9F-0AE1-614D-A188-92038B9F0041}" type="presParOf" srcId="{D5CF714A-538D-864B-8F22-4B1B4FE0764B}" destId="{D2C08F6C-26CB-A249-B34A-80590D0BFE3F}" srcOrd="3" destOrd="0" presId="urn:microsoft.com/office/officeart/2016/7/layout/BasicLinearProcessNumbered"/>
    <dgm:cxn modelId="{B3BC56A4-7C0D-0245-85D9-5101BCF1C8E6}" type="presParOf" srcId="{044ED8BA-B515-B74D-8FD9-FED614F2820A}" destId="{7499300C-166C-C140-B816-1846652AA709}" srcOrd="3" destOrd="0" presId="urn:microsoft.com/office/officeart/2016/7/layout/BasicLinearProcessNumbered"/>
    <dgm:cxn modelId="{070B07B7-4A64-8245-AB11-BBCE0791D396}" type="presParOf" srcId="{044ED8BA-B515-B74D-8FD9-FED614F2820A}" destId="{4C5A6C47-5C5E-7844-A6D0-072327021C0F}" srcOrd="4" destOrd="0" presId="urn:microsoft.com/office/officeart/2016/7/layout/BasicLinearProcessNumbered"/>
    <dgm:cxn modelId="{FC956522-0FA0-4146-B349-54AAA8D38612}" type="presParOf" srcId="{4C5A6C47-5C5E-7844-A6D0-072327021C0F}" destId="{5895B03D-2CF9-3742-BD56-AED852B4E7C0}" srcOrd="0" destOrd="0" presId="urn:microsoft.com/office/officeart/2016/7/layout/BasicLinearProcessNumbered"/>
    <dgm:cxn modelId="{0DFF7D51-E705-EB4E-AB00-74A1111700C0}" type="presParOf" srcId="{4C5A6C47-5C5E-7844-A6D0-072327021C0F}" destId="{5190A23A-DDB9-ED4C-A97F-BB65D6CE38AF}" srcOrd="1" destOrd="0" presId="urn:microsoft.com/office/officeart/2016/7/layout/BasicLinearProcessNumbered"/>
    <dgm:cxn modelId="{E2F32FC0-800B-554E-81B6-891CCBF59174}" type="presParOf" srcId="{4C5A6C47-5C5E-7844-A6D0-072327021C0F}" destId="{E3036CD3-A8E4-7E46-AEB0-61D41EF8354D}" srcOrd="2" destOrd="0" presId="urn:microsoft.com/office/officeart/2016/7/layout/BasicLinearProcessNumbered"/>
    <dgm:cxn modelId="{F71A62B1-2292-F94D-A356-016E2E1908C4}" type="presParOf" srcId="{4C5A6C47-5C5E-7844-A6D0-072327021C0F}" destId="{39F174B0-4135-7742-871B-B8ADD05BF7F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8235EC-125E-4980-831C-C23AC4EE3012}"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A90F145D-912A-4706-B1D1-110F3C490FAF}">
      <dgm:prSet/>
      <dgm:spPr/>
      <dgm:t>
        <a:bodyPr/>
        <a:lstStyle/>
        <a:p>
          <a:r>
            <a:rPr lang="en-US" b="1"/>
            <a:t>Interviews and Focus Groups: </a:t>
          </a:r>
          <a:r>
            <a:rPr lang="en-US"/>
            <a:t>CFIR constructs can be used to develop interview guides and focus group questions to gather qualitative data on barriers and facilitators.</a:t>
          </a:r>
        </a:p>
      </dgm:t>
    </dgm:pt>
    <dgm:pt modelId="{DCD89F13-4296-461E-8C30-88E7B2B7AD74}" type="parTrans" cxnId="{8DAA7B27-8DCE-4D5A-A7BF-3FDCDEF2B664}">
      <dgm:prSet/>
      <dgm:spPr/>
      <dgm:t>
        <a:bodyPr/>
        <a:lstStyle/>
        <a:p>
          <a:endParaRPr lang="en-US"/>
        </a:p>
      </dgm:t>
    </dgm:pt>
    <dgm:pt modelId="{9C54E165-90E6-4FFC-8FE9-7CDADABBC028}" type="sibTrans" cxnId="{8DAA7B27-8DCE-4D5A-A7BF-3FDCDEF2B664}">
      <dgm:prSet/>
      <dgm:spPr/>
      <dgm:t>
        <a:bodyPr/>
        <a:lstStyle/>
        <a:p>
          <a:endParaRPr lang="en-US"/>
        </a:p>
      </dgm:t>
    </dgm:pt>
    <dgm:pt modelId="{2438ACBE-090F-46A9-8977-9535548A2AE5}">
      <dgm:prSet/>
      <dgm:spPr/>
      <dgm:t>
        <a:bodyPr/>
        <a:lstStyle/>
        <a:p>
          <a:r>
            <a:rPr lang="en-US" b="1"/>
            <a:t>Data Coding: </a:t>
          </a:r>
          <a:r>
            <a:rPr lang="en-US"/>
            <a:t>Interview data is typically coded according to CFIR constructs, which allows for systematic analysis.</a:t>
          </a:r>
        </a:p>
      </dgm:t>
    </dgm:pt>
    <dgm:pt modelId="{CA8EE62D-5A62-49D0-867F-28396A825A0B}" type="parTrans" cxnId="{DA7BF99F-7856-4D55-8038-1A1F03B4BB4C}">
      <dgm:prSet/>
      <dgm:spPr/>
      <dgm:t>
        <a:bodyPr/>
        <a:lstStyle/>
        <a:p>
          <a:endParaRPr lang="en-US"/>
        </a:p>
      </dgm:t>
    </dgm:pt>
    <dgm:pt modelId="{4755AD21-23A0-4797-B77E-352C0BAA299A}" type="sibTrans" cxnId="{DA7BF99F-7856-4D55-8038-1A1F03B4BB4C}">
      <dgm:prSet/>
      <dgm:spPr/>
      <dgm:t>
        <a:bodyPr/>
        <a:lstStyle/>
        <a:p>
          <a:endParaRPr lang="en-US"/>
        </a:p>
      </dgm:t>
    </dgm:pt>
    <dgm:pt modelId="{03A5E3CD-BC32-1546-9EF0-E688697ED0B8}" type="pres">
      <dgm:prSet presAssocID="{B98235EC-125E-4980-831C-C23AC4EE3012}" presName="hierChild1" presStyleCnt="0">
        <dgm:presLayoutVars>
          <dgm:chPref val="1"/>
          <dgm:dir/>
          <dgm:animOne val="branch"/>
          <dgm:animLvl val="lvl"/>
          <dgm:resizeHandles/>
        </dgm:presLayoutVars>
      </dgm:prSet>
      <dgm:spPr/>
    </dgm:pt>
    <dgm:pt modelId="{92CAAFF4-6FB9-2C4F-93AB-06075B1C79DC}" type="pres">
      <dgm:prSet presAssocID="{A90F145D-912A-4706-B1D1-110F3C490FAF}" presName="hierRoot1" presStyleCnt="0"/>
      <dgm:spPr/>
    </dgm:pt>
    <dgm:pt modelId="{67A8D157-9853-0946-8944-4B9DCCBD574D}" type="pres">
      <dgm:prSet presAssocID="{A90F145D-912A-4706-B1D1-110F3C490FAF}" presName="composite" presStyleCnt="0"/>
      <dgm:spPr/>
    </dgm:pt>
    <dgm:pt modelId="{26474F84-C5AB-704F-870C-6F166DEA2443}" type="pres">
      <dgm:prSet presAssocID="{A90F145D-912A-4706-B1D1-110F3C490FAF}" presName="background" presStyleLbl="node0" presStyleIdx="0" presStyleCnt="2"/>
      <dgm:spPr/>
    </dgm:pt>
    <dgm:pt modelId="{9D48242A-27EB-2844-9316-A485D495FCC4}" type="pres">
      <dgm:prSet presAssocID="{A90F145D-912A-4706-B1D1-110F3C490FAF}" presName="text" presStyleLbl="fgAcc0" presStyleIdx="0" presStyleCnt="2">
        <dgm:presLayoutVars>
          <dgm:chPref val="3"/>
        </dgm:presLayoutVars>
      </dgm:prSet>
      <dgm:spPr/>
    </dgm:pt>
    <dgm:pt modelId="{6E6287FA-E8DA-8243-8E62-7DA8E4FB0806}" type="pres">
      <dgm:prSet presAssocID="{A90F145D-912A-4706-B1D1-110F3C490FAF}" presName="hierChild2" presStyleCnt="0"/>
      <dgm:spPr/>
    </dgm:pt>
    <dgm:pt modelId="{EEA6AFB9-6AE6-4544-AE20-B075A05068EF}" type="pres">
      <dgm:prSet presAssocID="{2438ACBE-090F-46A9-8977-9535548A2AE5}" presName="hierRoot1" presStyleCnt="0"/>
      <dgm:spPr/>
    </dgm:pt>
    <dgm:pt modelId="{764D126C-4B3F-3F42-989F-5AA17E0D7BE0}" type="pres">
      <dgm:prSet presAssocID="{2438ACBE-090F-46A9-8977-9535548A2AE5}" presName="composite" presStyleCnt="0"/>
      <dgm:spPr/>
    </dgm:pt>
    <dgm:pt modelId="{68CE999C-2124-FA49-9D12-E06E93BF09DA}" type="pres">
      <dgm:prSet presAssocID="{2438ACBE-090F-46A9-8977-9535548A2AE5}" presName="background" presStyleLbl="node0" presStyleIdx="1" presStyleCnt="2"/>
      <dgm:spPr/>
    </dgm:pt>
    <dgm:pt modelId="{E84B1EA9-B77C-084C-A9AD-7CAAA865ABCB}" type="pres">
      <dgm:prSet presAssocID="{2438ACBE-090F-46A9-8977-9535548A2AE5}" presName="text" presStyleLbl="fgAcc0" presStyleIdx="1" presStyleCnt="2">
        <dgm:presLayoutVars>
          <dgm:chPref val="3"/>
        </dgm:presLayoutVars>
      </dgm:prSet>
      <dgm:spPr/>
    </dgm:pt>
    <dgm:pt modelId="{AB46C3D4-6843-D141-B6BC-A407161AF1F8}" type="pres">
      <dgm:prSet presAssocID="{2438ACBE-090F-46A9-8977-9535548A2AE5}" presName="hierChild2" presStyleCnt="0"/>
      <dgm:spPr/>
    </dgm:pt>
  </dgm:ptLst>
  <dgm:cxnLst>
    <dgm:cxn modelId="{8DAA7B27-8DCE-4D5A-A7BF-3FDCDEF2B664}" srcId="{B98235EC-125E-4980-831C-C23AC4EE3012}" destId="{A90F145D-912A-4706-B1D1-110F3C490FAF}" srcOrd="0" destOrd="0" parTransId="{DCD89F13-4296-461E-8C30-88E7B2B7AD74}" sibTransId="{9C54E165-90E6-4FFC-8FE9-7CDADABBC028}"/>
    <dgm:cxn modelId="{100B8534-B593-8A46-A958-B995F22593CC}" type="presOf" srcId="{A90F145D-912A-4706-B1D1-110F3C490FAF}" destId="{9D48242A-27EB-2844-9316-A485D495FCC4}" srcOrd="0" destOrd="0" presId="urn:microsoft.com/office/officeart/2005/8/layout/hierarchy1"/>
    <dgm:cxn modelId="{544E3297-4C3B-894E-ADB2-012C28550AF8}" type="presOf" srcId="{2438ACBE-090F-46A9-8977-9535548A2AE5}" destId="{E84B1EA9-B77C-084C-A9AD-7CAAA865ABCB}" srcOrd="0" destOrd="0" presId="urn:microsoft.com/office/officeart/2005/8/layout/hierarchy1"/>
    <dgm:cxn modelId="{DA7BF99F-7856-4D55-8038-1A1F03B4BB4C}" srcId="{B98235EC-125E-4980-831C-C23AC4EE3012}" destId="{2438ACBE-090F-46A9-8977-9535548A2AE5}" srcOrd="1" destOrd="0" parTransId="{CA8EE62D-5A62-49D0-867F-28396A825A0B}" sibTransId="{4755AD21-23A0-4797-B77E-352C0BAA299A}"/>
    <dgm:cxn modelId="{12E9F8B7-A427-FC46-B167-E40C8F61DBAB}" type="presOf" srcId="{B98235EC-125E-4980-831C-C23AC4EE3012}" destId="{03A5E3CD-BC32-1546-9EF0-E688697ED0B8}" srcOrd="0" destOrd="0" presId="urn:microsoft.com/office/officeart/2005/8/layout/hierarchy1"/>
    <dgm:cxn modelId="{37FB7599-B79F-D64A-83F4-6F3312A1CD18}" type="presParOf" srcId="{03A5E3CD-BC32-1546-9EF0-E688697ED0B8}" destId="{92CAAFF4-6FB9-2C4F-93AB-06075B1C79DC}" srcOrd="0" destOrd="0" presId="urn:microsoft.com/office/officeart/2005/8/layout/hierarchy1"/>
    <dgm:cxn modelId="{FA306CE8-51BD-5B47-948F-15E69F26FB47}" type="presParOf" srcId="{92CAAFF4-6FB9-2C4F-93AB-06075B1C79DC}" destId="{67A8D157-9853-0946-8944-4B9DCCBD574D}" srcOrd="0" destOrd="0" presId="urn:microsoft.com/office/officeart/2005/8/layout/hierarchy1"/>
    <dgm:cxn modelId="{E5794EB5-7DFD-A44A-BCFD-BA078E616C42}" type="presParOf" srcId="{67A8D157-9853-0946-8944-4B9DCCBD574D}" destId="{26474F84-C5AB-704F-870C-6F166DEA2443}" srcOrd="0" destOrd="0" presId="urn:microsoft.com/office/officeart/2005/8/layout/hierarchy1"/>
    <dgm:cxn modelId="{886E2BB4-DE60-5C40-ADA8-F2A58CCC68B7}" type="presParOf" srcId="{67A8D157-9853-0946-8944-4B9DCCBD574D}" destId="{9D48242A-27EB-2844-9316-A485D495FCC4}" srcOrd="1" destOrd="0" presId="urn:microsoft.com/office/officeart/2005/8/layout/hierarchy1"/>
    <dgm:cxn modelId="{0FFBA492-DB5C-6B41-BABF-CFBB98CC96C1}" type="presParOf" srcId="{92CAAFF4-6FB9-2C4F-93AB-06075B1C79DC}" destId="{6E6287FA-E8DA-8243-8E62-7DA8E4FB0806}" srcOrd="1" destOrd="0" presId="urn:microsoft.com/office/officeart/2005/8/layout/hierarchy1"/>
    <dgm:cxn modelId="{048DA23F-AE3B-EA48-ADF7-25564796A118}" type="presParOf" srcId="{03A5E3CD-BC32-1546-9EF0-E688697ED0B8}" destId="{EEA6AFB9-6AE6-4544-AE20-B075A05068EF}" srcOrd="1" destOrd="0" presId="urn:microsoft.com/office/officeart/2005/8/layout/hierarchy1"/>
    <dgm:cxn modelId="{A161CE31-60A9-754F-A315-A79934E89BC2}" type="presParOf" srcId="{EEA6AFB9-6AE6-4544-AE20-B075A05068EF}" destId="{764D126C-4B3F-3F42-989F-5AA17E0D7BE0}" srcOrd="0" destOrd="0" presId="urn:microsoft.com/office/officeart/2005/8/layout/hierarchy1"/>
    <dgm:cxn modelId="{7A3454AA-6AF1-E04C-B115-F78B08AC7975}" type="presParOf" srcId="{764D126C-4B3F-3F42-989F-5AA17E0D7BE0}" destId="{68CE999C-2124-FA49-9D12-E06E93BF09DA}" srcOrd="0" destOrd="0" presId="urn:microsoft.com/office/officeart/2005/8/layout/hierarchy1"/>
    <dgm:cxn modelId="{A344CA53-2A63-2A42-9B83-37AC7902BE2E}" type="presParOf" srcId="{764D126C-4B3F-3F42-989F-5AA17E0D7BE0}" destId="{E84B1EA9-B77C-084C-A9AD-7CAAA865ABCB}" srcOrd="1" destOrd="0" presId="urn:microsoft.com/office/officeart/2005/8/layout/hierarchy1"/>
    <dgm:cxn modelId="{E0C3C631-6C80-9D4D-91BB-78F4DE638A9F}" type="presParOf" srcId="{EEA6AFB9-6AE6-4544-AE20-B075A05068EF}" destId="{AB46C3D4-6843-D141-B6BC-A407161AF1F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95DC2C9-274E-47FD-847C-CB858E3AF04C}"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F3502F70-1E47-46AA-9F39-3913BE101EAF}">
      <dgm:prSet/>
      <dgm:spPr/>
      <dgm:t>
        <a:bodyPr/>
        <a:lstStyle/>
        <a:p>
          <a:r>
            <a:rPr lang="en-US" b="1"/>
            <a:t>Complexity: </a:t>
          </a:r>
          <a:r>
            <a:rPr lang="en-US"/>
            <a:t>CFIR involves many constructs and domains, which can be difficult to manage in largescale interventions</a:t>
          </a:r>
        </a:p>
      </dgm:t>
    </dgm:pt>
    <dgm:pt modelId="{D9B2316A-9257-4948-B484-A887FB43215D}" type="parTrans" cxnId="{C3FE14B1-D909-42D1-9553-8FB41DFAE316}">
      <dgm:prSet/>
      <dgm:spPr/>
      <dgm:t>
        <a:bodyPr/>
        <a:lstStyle/>
        <a:p>
          <a:endParaRPr lang="en-US"/>
        </a:p>
      </dgm:t>
    </dgm:pt>
    <dgm:pt modelId="{1BA61515-9C1A-4967-B2C9-82D2CEC09410}" type="sibTrans" cxnId="{C3FE14B1-D909-42D1-9553-8FB41DFAE316}">
      <dgm:prSet/>
      <dgm:spPr/>
      <dgm:t>
        <a:bodyPr/>
        <a:lstStyle/>
        <a:p>
          <a:endParaRPr lang="en-US"/>
        </a:p>
      </dgm:t>
    </dgm:pt>
    <dgm:pt modelId="{EE99E36E-AFF1-4216-AC8C-238906B8F2FC}">
      <dgm:prSet/>
      <dgm:spPr/>
      <dgm:t>
        <a:bodyPr/>
        <a:lstStyle/>
        <a:p>
          <a:r>
            <a:rPr lang="en-US" b="1"/>
            <a:t>Overreliance on Qualitative Data: </a:t>
          </a:r>
          <a:r>
            <a:rPr lang="en-US"/>
            <a:t>In some cases, CFIR studies rely heavily on qualitative data, making it difficult to generalize findings.</a:t>
          </a:r>
        </a:p>
      </dgm:t>
    </dgm:pt>
    <dgm:pt modelId="{EC569BF6-5EFB-4188-BCD8-A854EDB3E2BD}" type="parTrans" cxnId="{D10519E9-0408-4A1E-ADBE-4329B9DADF3C}">
      <dgm:prSet/>
      <dgm:spPr/>
      <dgm:t>
        <a:bodyPr/>
        <a:lstStyle/>
        <a:p>
          <a:endParaRPr lang="en-US"/>
        </a:p>
      </dgm:t>
    </dgm:pt>
    <dgm:pt modelId="{B7961388-BFD4-4ACA-A041-6F916F43AD4B}" type="sibTrans" cxnId="{D10519E9-0408-4A1E-ADBE-4329B9DADF3C}">
      <dgm:prSet/>
      <dgm:spPr/>
      <dgm:t>
        <a:bodyPr/>
        <a:lstStyle/>
        <a:p>
          <a:endParaRPr lang="en-US"/>
        </a:p>
      </dgm:t>
    </dgm:pt>
    <dgm:pt modelId="{2C871470-1AEC-4649-93A2-5920D6618FA9}" type="pres">
      <dgm:prSet presAssocID="{095DC2C9-274E-47FD-847C-CB858E3AF04C}" presName="vert0" presStyleCnt="0">
        <dgm:presLayoutVars>
          <dgm:dir/>
          <dgm:animOne val="branch"/>
          <dgm:animLvl val="lvl"/>
        </dgm:presLayoutVars>
      </dgm:prSet>
      <dgm:spPr/>
    </dgm:pt>
    <dgm:pt modelId="{517CA902-99DE-8A4A-9A11-C97274A4E469}" type="pres">
      <dgm:prSet presAssocID="{F3502F70-1E47-46AA-9F39-3913BE101EAF}" presName="thickLine" presStyleLbl="alignNode1" presStyleIdx="0" presStyleCnt="2"/>
      <dgm:spPr/>
    </dgm:pt>
    <dgm:pt modelId="{44A0DE0F-D058-714A-BF70-5765109D21AB}" type="pres">
      <dgm:prSet presAssocID="{F3502F70-1E47-46AA-9F39-3913BE101EAF}" presName="horz1" presStyleCnt="0"/>
      <dgm:spPr/>
    </dgm:pt>
    <dgm:pt modelId="{D74C53A0-0A8A-8945-B520-38D28A9B97B3}" type="pres">
      <dgm:prSet presAssocID="{F3502F70-1E47-46AA-9F39-3913BE101EAF}" presName="tx1" presStyleLbl="revTx" presStyleIdx="0" presStyleCnt="2"/>
      <dgm:spPr/>
    </dgm:pt>
    <dgm:pt modelId="{DE149E4C-0322-F54F-BDF7-875330B34DD3}" type="pres">
      <dgm:prSet presAssocID="{F3502F70-1E47-46AA-9F39-3913BE101EAF}" presName="vert1" presStyleCnt="0"/>
      <dgm:spPr/>
    </dgm:pt>
    <dgm:pt modelId="{1233DCBE-F419-6E48-BB94-8F0F0263AF41}" type="pres">
      <dgm:prSet presAssocID="{EE99E36E-AFF1-4216-AC8C-238906B8F2FC}" presName="thickLine" presStyleLbl="alignNode1" presStyleIdx="1" presStyleCnt="2"/>
      <dgm:spPr/>
    </dgm:pt>
    <dgm:pt modelId="{F4C151BB-F8AC-9042-85B0-C6F43400F636}" type="pres">
      <dgm:prSet presAssocID="{EE99E36E-AFF1-4216-AC8C-238906B8F2FC}" presName="horz1" presStyleCnt="0"/>
      <dgm:spPr/>
    </dgm:pt>
    <dgm:pt modelId="{7E901CF0-FF41-794F-831C-D35A5ED4FF78}" type="pres">
      <dgm:prSet presAssocID="{EE99E36E-AFF1-4216-AC8C-238906B8F2FC}" presName="tx1" presStyleLbl="revTx" presStyleIdx="1" presStyleCnt="2"/>
      <dgm:spPr/>
    </dgm:pt>
    <dgm:pt modelId="{A555F83E-D4B3-9749-A586-CC106E2C7EFC}" type="pres">
      <dgm:prSet presAssocID="{EE99E36E-AFF1-4216-AC8C-238906B8F2FC}" presName="vert1" presStyleCnt="0"/>
      <dgm:spPr/>
    </dgm:pt>
  </dgm:ptLst>
  <dgm:cxnLst>
    <dgm:cxn modelId="{A00C6367-0FB0-8C40-A7D4-95BBB1D5830A}" type="presOf" srcId="{095DC2C9-274E-47FD-847C-CB858E3AF04C}" destId="{2C871470-1AEC-4649-93A2-5920D6618FA9}" srcOrd="0" destOrd="0" presId="urn:microsoft.com/office/officeart/2008/layout/LinedList"/>
    <dgm:cxn modelId="{39F9A958-53B0-ED46-9731-DEBC2668DEBB}" type="presOf" srcId="{F3502F70-1E47-46AA-9F39-3913BE101EAF}" destId="{D74C53A0-0A8A-8945-B520-38D28A9B97B3}" srcOrd="0" destOrd="0" presId="urn:microsoft.com/office/officeart/2008/layout/LinedList"/>
    <dgm:cxn modelId="{C3FE14B1-D909-42D1-9553-8FB41DFAE316}" srcId="{095DC2C9-274E-47FD-847C-CB858E3AF04C}" destId="{F3502F70-1E47-46AA-9F39-3913BE101EAF}" srcOrd="0" destOrd="0" parTransId="{D9B2316A-9257-4948-B484-A887FB43215D}" sibTransId="{1BA61515-9C1A-4967-B2C9-82D2CEC09410}"/>
    <dgm:cxn modelId="{9370EECD-44F2-8648-ACCB-5BA8C5627AD0}" type="presOf" srcId="{EE99E36E-AFF1-4216-AC8C-238906B8F2FC}" destId="{7E901CF0-FF41-794F-831C-D35A5ED4FF78}" srcOrd="0" destOrd="0" presId="urn:microsoft.com/office/officeart/2008/layout/LinedList"/>
    <dgm:cxn modelId="{D10519E9-0408-4A1E-ADBE-4329B9DADF3C}" srcId="{095DC2C9-274E-47FD-847C-CB858E3AF04C}" destId="{EE99E36E-AFF1-4216-AC8C-238906B8F2FC}" srcOrd="1" destOrd="0" parTransId="{EC569BF6-5EFB-4188-BCD8-A854EDB3E2BD}" sibTransId="{B7961388-BFD4-4ACA-A041-6F916F43AD4B}"/>
    <dgm:cxn modelId="{0FD1484D-958B-1741-BDD8-901A4A719EDF}" type="presParOf" srcId="{2C871470-1AEC-4649-93A2-5920D6618FA9}" destId="{517CA902-99DE-8A4A-9A11-C97274A4E469}" srcOrd="0" destOrd="0" presId="urn:microsoft.com/office/officeart/2008/layout/LinedList"/>
    <dgm:cxn modelId="{B9583350-AC3E-064C-AFC8-4BE6F5A95598}" type="presParOf" srcId="{2C871470-1AEC-4649-93A2-5920D6618FA9}" destId="{44A0DE0F-D058-714A-BF70-5765109D21AB}" srcOrd="1" destOrd="0" presId="urn:microsoft.com/office/officeart/2008/layout/LinedList"/>
    <dgm:cxn modelId="{ABF5F60C-425B-3549-9AD4-2B6624D5A6A7}" type="presParOf" srcId="{44A0DE0F-D058-714A-BF70-5765109D21AB}" destId="{D74C53A0-0A8A-8945-B520-38D28A9B97B3}" srcOrd="0" destOrd="0" presId="urn:microsoft.com/office/officeart/2008/layout/LinedList"/>
    <dgm:cxn modelId="{0C658507-2193-BA41-8E81-FA0991EF8E95}" type="presParOf" srcId="{44A0DE0F-D058-714A-BF70-5765109D21AB}" destId="{DE149E4C-0322-F54F-BDF7-875330B34DD3}" srcOrd="1" destOrd="0" presId="urn:microsoft.com/office/officeart/2008/layout/LinedList"/>
    <dgm:cxn modelId="{E235BDDF-1758-C643-A4D7-7B85C5A0B390}" type="presParOf" srcId="{2C871470-1AEC-4649-93A2-5920D6618FA9}" destId="{1233DCBE-F419-6E48-BB94-8F0F0263AF41}" srcOrd="2" destOrd="0" presId="urn:microsoft.com/office/officeart/2008/layout/LinedList"/>
    <dgm:cxn modelId="{22D45CCC-5070-A240-B063-445B9E8EF2C2}" type="presParOf" srcId="{2C871470-1AEC-4649-93A2-5920D6618FA9}" destId="{F4C151BB-F8AC-9042-85B0-C6F43400F636}" srcOrd="3" destOrd="0" presId="urn:microsoft.com/office/officeart/2008/layout/LinedList"/>
    <dgm:cxn modelId="{B992CCDF-516B-D042-82D5-DF26E21325E6}" type="presParOf" srcId="{F4C151BB-F8AC-9042-85B0-C6F43400F636}" destId="{7E901CF0-FF41-794F-831C-D35A5ED4FF78}" srcOrd="0" destOrd="0" presId="urn:microsoft.com/office/officeart/2008/layout/LinedList"/>
    <dgm:cxn modelId="{9DE478E1-64EC-AB41-8D07-688E4915CB42}" type="presParOf" srcId="{F4C151BB-F8AC-9042-85B0-C6F43400F636}" destId="{A555F83E-D4B3-9749-A586-CC106E2C7EF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4B3E3E6-51A1-4BA4-B85F-866B9E6300A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DAA5EC2-2BB1-4CB6-AEDF-4B02D14B365D}">
      <dgm:prSet/>
      <dgm:spPr/>
      <dgm:t>
        <a:bodyPr/>
        <a:lstStyle/>
        <a:p>
          <a:r>
            <a:rPr lang="en-US" b="1"/>
            <a:t>Hybrid Frameworks</a:t>
          </a:r>
          <a:r>
            <a:rPr lang="en-US"/>
            <a:t>: CFIR can be combined with other frameworks, such as REAIM, to provide a more comprehensive evaluation of implementation outcomes.</a:t>
          </a:r>
        </a:p>
      </dgm:t>
    </dgm:pt>
    <dgm:pt modelId="{2752E792-72FA-4FC7-9A80-7D086CEACB65}" type="parTrans" cxnId="{3DD96923-6B41-482D-AD49-924BCEEB65F9}">
      <dgm:prSet/>
      <dgm:spPr/>
      <dgm:t>
        <a:bodyPr/>
        <a:lstStyle/>
        <a:p>
          <a:endParaRPr lang="en-US"/>
        </a:p>
      </dgm:t>
    </dgm:pt>
    <dgm:pt modelId="{C0AB73C6-58FF-4251-BF9D-7F2789DC001F}" type="sibTrans" cxnId="{3DD96923-6B41-482D-AD49-924BCEEB65F9}">
      <dgm:prSet/>
      <dgm:spPr/>
      <dgm:t>
        <a:bodyPr/>
        <a:lstStyle/>
        <a:p>
          <a:endParaRPr lang="en-US"/>
        </a:p>
      </dgm:t>
    </dgm:pt>
    <dgm:pt modelId="{8F42CEB4-8F90-4597-AA81-4B11A2FD4FEB}">
      <dgm:prSet/>
      <dgm:spPr/>
      <dgm:t>
        <a:bodyPr/>
        <a:lstStyle/>
        <a:p>
          <a:r>
            <a:rPr lang="en-US"/>
            <a:t>Example: A study combining CFIR and REAIM to assess both the factors influencing implementation and the public health impact of the intervention.</a:t>
          </a:r>
        </a:p>
      </dgm:t>
    </dgm:pt>
    <dgm:pt modelId="{2F13A505-710F-4BAB-A4F5-F2E74FF62603}" type="parTrans" cxnId="{757F5C6D-6990-423D-83DC-01A409918506}">
      <dgm:prSet/>
      <dgm:spPr/>
      <dgm:t>
        <a:bodyPr/>
        <a:lstStyle/>
        <a:p>
          <a:endParaRPr lang="en-US"/>
        </a:p>
      </dgm:t>
    </dgm:pt>
    <dgm:pt modelId="{EE718A20-CEB5-4495-9531-EB0CD6A0934B}" type="sibTrans" cxnId="{757F5C6D-6990-423D-83DC-01A409918506}">
      <dgm:prSet/>
      <dgm:spPr/>
      <dgm:t>
        <a:bodyPr/>
        <a:lstStyle/>
        <a:p>
          <a:endParaRPr lang="en-US"/>
        </a:p>
      </dgm:t>
    </dgm:pt>
    <dgm:pt modelId="{EEE6AEDF-A14B-1D4C-8027-77C1C71ED4A7}" type="pres">
      <dgm:prSet presAssocID="{14B3E3E6-51A1-4BA4-B85F-866B9E6300AB}" presName="linear" presStyleCnt="0">
        <dgm:presLayoutVars>
          <dgm:animLvl val="lvl"/>
          <dgm:resizeHandles val="exact"/>
        </dgm:presLayoutVars>
      </dgm:prSet>
      <dgm:spPr/>
    </dgm:pt>
    <dgm:pt modelId="{1E0550DD-2945-D943-A31C-FF75CBE6B70C}" type="pres">
      <dgm:prSet presAssocID="{CDAA5EC2-2BB1-4CB6-AEDF-4B02D14B365D}" presName="parentText" presStyleLbl="node1" presStyleIdx="0" presStyleCnt="2">
        <dgm:presLayoutVars>
          <dgm:chMax val="0"/>
          <dgm:bulletEnabled val="1"/>
        </dgm:presLayoutVars>
      </dgm:prSet>
      <dgm:spPr/>
    </dgm:pt>
    <dgm:pt modelId="{10D498A6-F15B-AF4E-BDC6-9CE575EB8984}" type="pres">
      <dgm:prSet presAssocID="{C0AB73C6-58FF-4251-BF9D-7F2789DC001F}" presName="spacer" presStyleCnt="0"/>
      <dgm:spPr/>
    </dgm:pt>
    <dgm:pt modelId="{78645562-AE8D-1344-93B3-DE7D460099B9}" type="pres">
      <dgm:prSet presAssocID="{8F42CEB4-8F90-4597-AA81-4B11A2FD4FEB}" presName="parentText" presStyleLbl="node1" presStyleIdx="1" presStyleCnt="2">
        <dgm:presLayoutVars>
          <dgm:chMax val="0"/>
          <dgm:bulletEnabled val="1"/>
        </dgm:presLayoutVars>
      </dgm:prSet>
      <dgm:spPr/>
    </dgm:pt>
  </dgm:ptLst>
  <dgm:cxnLst>
    <dgm:cxn modelId="{3DD96923-6B41-482D-AD49-924BCEEB65F9}" srcId="{14B3E3E6-51A1-4BA4-B85F-866B9E6300AB}" destId="{CDAA5EC2-2BB1-4CB6-AEDF-4B02D14B365D}" srcOrd="0" destOrd="0" parTransId="{2752E792-72FA-4FC7-9A80-7D086CEACB65}" sibTransId="{C0AB73C6-58FF-4251-BF9D-7F2789DC001F}"/>
    <dgm:cxn modelId="{757F5C6D-6990-423D-83DC-01A409918506}" srcId="{14B3E3E6-51A1-4BA4-B85F-866B9E6300AB}" destId="{8F42CEB4-8F90-4597-AA81-4B11A2FD4FEB}" srcOrd="1" destOrd="0" parTransId="{2F13A505-710F-4BAB-A4F5-F2E74FF62603}" sibTransId="{EE718A20-CEB5-4495-9531-EB0CD6A0934B}"/>
    <dgm:cxn modelId="{08D6157E-592E-D546-861C-B4148207D4B3}" type="presOf" srcId="{8F42CEB4-8F90-4597-AA81-4B11A2FD4FEB}" destId="{78645562-AE8D-1344-93B3-DE7D460099B9}" srcOrd="0" destOrd="0" presId="urn:microsoft.com/office/officeart/2005/8/layout/vList2"/>
    <dgm:cxn modelId="{99A366D0-CED1-B840-8BE2-75144441666C}" type="presOf" srcId="{14B3E3E6-51A1-4BA4-B85F-866B9E6300AB}" destId="{EEE6AEDF-A14B-1D4C-8027-77C1C71ED4A7}" srcOrd="0" destOrd="0" presId="urn:microsoft.com/office/officeart/2005/8/layout/vList2"/>
    <dgm:cxn modelId="{3600F0F5-CDDA-C84B-8196-48996B11BADB}" type="presOf" srcId="{CDAA5EC2-2BB1-4CB6-AEDF-4B02D14B365D}" destId="{1E0550DD-2945-D943-A31C-FF75CBE6B70C}" srcOrd="0" destOrd="0" presId="urn:microsoft.com/office/officeart/2005/8/layout/vList2"/>
    <dgm:cxn modelId="{D41446DD-7F26-564B-B351-6B3BF6DBACEF}" type="presParOf" srcId="{EEE6AEDF-A14B-1D4C-8027-77C1C71ED4A7}" destId="{1E0550DD-2945-D943-A31C-FF75CBE6B70C}" srcOrd="0" destOrd="0" presId="urn:microsoft.com/office/officeart/2005/8/layout/vList2"/>
    <dgm:cxn modelId="{03CDD08F-ED0E-B941-A562-57A6FA5BA4FE}" type="presParOf" srcId="{EEE6AEDF-A14B-1D4C-8027-77C1C71ED4A7}" destId="{10D498A6-F15B-AF4E-BDC6-9CE575EB8984}" srcOrd="1" destOrd="0" presId="urn:microsoft.com/office/officeart/2005/8/layout/vList2"/>
    <dgm:cxn modelId="{7FACA91E-7BD3-894B-BDD4-D6ECE5AD772D}" type="presParOf" srcId="{EEE6AEDF-A14B-1D4C-8027-77C1C71ED4A7}" destId="{78645562-AE8D-1344-93B3-DE7D460099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B8421-522C-4133-A35C-DB72017A5878}"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949B32BD-206D-4834-AC1A-D3184B1E5A92}">
      <dgm:prSet/>
      <dgm:spPr/>
      <dgm:t>
        <a:bodyPr/>
        <a:lstStyle/>
        <a:p>
          <a:r>
            <a:rPr lang="en-US" b="1"/>
            <a:t>Definition: </a:t>
          </a:r>
          <a:r>
            <a:rPr lang="en-US"/>
            <a:t>Frameworks are structured collections of concepts or constructs that provide organized ways of studying or implementing interventions.</a:t>
          </a:r>
        </a:p>
      </dgm:t>
    </dgm:pt>
    <dgm:pt modelId="{6D0C360E-9673-41C2-B3DE-C75459AF7C08}" type="parTrans" cxnId="{E44C984D-62B8-4508-B6EA-8E77351B346C}">
      <dgm:prSet/>
      <dgm:spPr/>
      <dgm:t>
        <a:bodyPr/>
        <a:lstStyle/>
        <a:p>
          <a:endParaRPr lang="en-US"/>
        </a:p>
      </dgm:t>
    </dgm:pt>
    <dgm:pt modelId="{3D52C47F-E8B5-4ADD-996D-A27DA5DB6709}" type="sibTrans" cxnId="{E44C984D-62B8-4508-B6EA-8E77351B346C}">
      <dgm:prSet/>
      <dgm:spPr/>
      <dgm:t>
        <a:bodyPr/>
        <a:lstStyle/>
        <a:p>
          <a:endParaRPr lang="en-US"/>
        </a:p>
      </dgm:t>
    </dgm:pt>
    <dgm:pt modelId="{5457A808-1139-4ACE-897A-65B7B0572D1F}">
      <dgm:prSet/>
      <dgm:spPr/>
      <dgm:t>
        <a:bodyPr/>
        <a:lstStyle/>
        <a:p>
          <a:r>
            <a:rPr lang="en-US" b="1"/>
            <a:t>Role in Implementation Science: </a:t>
          </a:r>
          <a:r>
            <a:rPr lang="en-US"/>
            <a:t>Frameworks provide practical guidance to implement interventions by organizing and evaluating factors.</a:t>
          </a:r>
        </a:p>
      </dgm:t>
    </dgm:pt>
    <dgm:pt modelId="{237AFB45-CDE8-4151-AD82-058834CC50D0}" type="parTrans" cxnId="{4E84DBB4-CB59-4655-A236-437B962D7B82}">
      <dgm:prSet/>
      <dgm:spPr/>
      <dgm:t>
        <a:bodyPr/>
        <a:lstStyle/>
        <a:p>
          <a:endParaRPr lang="en-US"/>
        </a:p>
      </dgm:t>
    </dgm:pt>
    <dgm:pt modelId="{25E139A1-959B-4573-89FD-B5D23144DDE6}" type="sibTrans" cxnId="{4E84DBB4-CB59-4655-A236-437B962D7B82}">
      <dgm:prSet/>
      <dgm:spPr/>
      <dgm:t>
        <a:bodyPr/>
        <a:lstStyle/>
        <a:p>
          <a:endParaRPr lang="en-US"/>
        </a:p>
      </dgm:t>
    </dgm:pt>
    <dgm:pt modelId="{768C3A8D-45A8-7441-AF70-7FF622323734}" type="pres">
      <dgm:prSet presAssocID="{F81B8421-522C-4133-A35C-DB72017A5878}" presName="hierChild1" presStyleCnt="0">
        <dgm:presLayoutVars>
          <dgm:chPref val="1"/>
          <dgm:dir/>
          <dgm:animOne val="branch"/>
          <dgm:animLvl val="lvl"/>
          <dgm:resizeHandles/>
        </dgm:presLayoutVars>
      </dgm:prSet>
      <dgm:spPr/>
    </dgm:pt>
    <dgm:pt modelId="{CE040ACF-AF5A-1B48-AEB3-88C8F7525AE1}" type="pres">
      <dgm:prSet presAssocID="{949B32BD-206D-4834-AC1A-D3184B1E5A92}" presName="hierRoot1" presStyleCnt="0"/>
      <dgm:spPr/>
    </dgm:pt>
    <dgm:pt modelId="{C619058D-D46E-9040-A665-21D50B764C9C}" type="pres">
      <dgm:prSet presAssocID="{949B32BD-206D-4834-AC1A-D3184B1E5A92}" presName="composite" presStyleCnt="0"/>
      <dgm:spPr/>
    </dgm:pt>
    <dgm:pt modelId="{36191C1E-7258-4B49-BCB3-39635484276A}" type="pres">
      <dgm:prSet presAssocID="{949B32BD-206D-4834-AC1A-D3184B1E5A92}" presName="background" presStyleLbl="node0" presStyleIdx="0" presStyleCnt="2"/>
      <dgm:spPr/>
    </dgm:pt>
    <dgm:pt modelId="{BF4F390E-8EC6-C249-BAC1-63E632B8E5CF}" type="pres">
      <dgm:prSet presAssocID="{949B32BD-206D-4834-AC1A-D3184B1E5A92}" presName="text" presStyleLbl="fgAcc0" presStyleIdx="0" presStyleCnt="2">
        <dgm:presLayoutVars>
          <dgm:chPref val="3"/>
        </dgm:presLayoutVars>
      </dgm:prSet>
      <dgm:spPr/>
    </dgm:pt>
    <dgm:pt modelId="{FE16B06C-3FC7-3942-9258-2B9802B32888}" type="pres">
      <dgm:prSet presAssocID="{949B32BD-206D-4834-AC1A-D3184B1E5A92}" presName="hierChild2" presStyleCnt="0"/>
      <dgm:spPr/>
    </dgm:pt>
    <dgm:pt modelId="{862F230E-276C-D54B-9D1F-DB6FEBF71A0B}" type="pres">
      <dgm:prSet presAssocID="{5457A808-1139-4ACE-897A-65B7B0572D1F}" presName="hierRoot1" presStyleCnt="0"/>
      <dgm:spPr/>
    </dgm:pt>
    <dgm:pt modelId="{19A499C1-5493-F045-BDE2-8DA9DCA2D02F}" type="pres">
      <dgm:prSet presAssocID="{5457A808-1139-4ACE-897A-65B7B0572D1F}" presName="composite" presStyleCnt="0"/>
      <dgm:spPr/>
    </dgm:pt>
    <dgm:pt modelId="{C9633346-2A40-E24D-B96E-4719BC4A3E2E}" type="pres">
      <dgm:prSet presAssocID="{5457A808-1139-4ACE-897A-65B7B0572D1F}" presName="background" presStyleLbl="node0" presStyleIdx="1" presStyleCnt="2"/>
      <dgm:spPr/>
    </dgm:pt>
    <dgm:pt modelId="{B455ED04-EFBC-F74D-B796-A89FAC899C5B}" type="pres">
      <dgm:prSet presAssocID="{5457A808-1139-4ACE-897A-65B7B0572D1F}" presName="text" presStyleLbl="fgAcc0" presStyleIdx="1" presStyleCnt="2">
        <dgm:presLayoutVars>
          <dgm:chPref val="3"/>
        </dgm:presLayoutVars>
      </dgm:prSet>
      <dgm:spPr/>
    </dgm:pt>
    <dgm:pt modelId="{79BE5B65-068A-7644-AD14-F24CAEB83702}" type="pres">
      <dgm:prSet presAssocID="{5457A808-1139-4ACE-897A-65B7B0572D1F}" presName="hierChild2" presStyleCnt="0"/>
      <dgm:spPr/>
    </dgm:pt>
  </dgm:ptLst>
  <dgm:cxnLst>
    <dgm:cxn modelId="{EF8DE423-98F0-0B4A-9545-B00A40113299}" type="presOf" srcId="{F81B8421-522C-4133-A35C-DB72017A5878}" destId="{768C3A8D-45A8-7441-AF70-7FF622323734}" srcOrd="0" destOrd="0" presId="urn:microsoft.com/office/officeart/2005/8/layout/hierarchy1"/>
    <dgm:cxn modelId="{E44C984D-62B8-4508-B6EA-8E77351B346C}" srcId="{F81B8421-522C-4133-A35C-DB72017A5878}" destId="{949B32BD-206D-4834-AC1A-D3184B1E5A92}" srcOrd="0" destOrd="0" parTransId="{6D0C360E-9673-41C2-B3DE-C75459AF7C08}" sibTransId="{3D52C47F-E8B5-4ADD-996D-A27DA5DB6709}"/>
    <dgm:cxn modelId="{B476F478-D6D8-D14F-8B3D-AA791BE9C20F}" type="presOf" srcId="{949B32BD-206D-4834-AC1A-D3184B1E5A92}" destId="{BF4F390E-8EC6-C249-BAC1-63E632B8E5CF}" srcOrd="0" destOrd="0" presId="urn:microsoft.com/office/officeart/2005/8/layout/hierarchy1"/>
    <dgm:cxn modelId="{4E84DBB4-CB59-4655-A236-437B962D7B82}" srcId="{F81B8421-522C-4133-A35C-DB72017A5878}" destId="{5457A808-1139-4ACE-897A-65B7B0572D1F}" srcOrd="1" destOrd="0" parTransId="{237AFB45-CDE8-4151-AD82-058834CC50D0}" sibTransId="{25E139A1-959B-4573-89FD-B5D23144DDE6}"/>
    <dgm:cxn modelId="{169068D3-DFDA-F44E-A2A0-6741571D1E22}" type="presOf" srcId="{5457A808-1139-4ACE-897A-65B7B0572D1F}" destId="{B455ED04-EFBC-F74D-B796-A89FAC899C5B}" srcOrd="0" destOrd="0" presId="urn:microsoft.com/office/officeart/2005/8/layout/hierarchy1"/>
    <dgm:cxn modelId="{CF0E7055-3C1C-374F-A34A-5FFB717EE81C}" type="presParOf" srcId="{768C3A8D-45A8-7441-AF70-7FF622323734}" destId="{CE040ACF-AF5A-1B48-AEB3-88C8F7525AE1}" srcOrd="0" destOrd="0" presId="urn:microsoft.com/office/officeart/2005/8/layout/hierarchy1"/>
    <dgm:cxn modelId="{3F195086-FC6D-0A4E-B55E-9A3E371E3637}" type="presParOf" srcId="{CE040ACF-AF5A-1B48-AEB3-88C8F7525AE1}" destId="{C619058D-D46E-9040-A665-21D50B764C9C}" srcOrd="0" destOrd="0" presId="urn:microsoft.com/office/officeart/2005/8/layout/hierarchy1"/>
    <dgm:cxn modelId="{9A530341-41A1-9A45-916C-10C5B155A7C5}" type="presParOf" srcId="{C619058D-D46E-9040-A665-21D50B764C9C}" destId="{36191C1E-7258-4B49-BCB3-39635484276A}" srcOrd="0" destOrd="0" presId="urn:microsoft.com/office/officeart/2005/8/layout/hierarchy1"/>
    <dgm:cxn modelId="{A3E40C9B-CF60-1C45-82C4-A6AC3A6D4B9D}" type="presParOf" srcId="{C619058D-D46E-9040-A665-21D50B764C9C}" destId="{BF4F390E-8EC6-C249-BAC1-63E632B8E5CF}" srcOrd="1" destOrd="0" presId="urn:microsoft.com/office/officeart/2005/8/layout/hierarchy1"/>
    <dgm:cxn modelId="{BE8312DB-2ADF-3A49-96AE-024786D95E7A}" type="presParOf" srcId="{CE040ACF-AF5A-1B48-AEB3-88C8F7525AE1}" destId="{FE16B06C-3FC7-3942-9258-2B9802B32888}" srcOrd="1" destOrd="0" presId="urn:microsoft.com/office/officeart/2005/8/layout/hierarchy1"/>
    <dgm:cxn modelId="{4ACB0AF7-52E3-6849-BD9F-BA893120FE16}" type="presParOf" srcId="{768C3A8D-45A8-7441-AF70-7FF622323734}" destId="{862F230E-276C-D54B-9D1F-DB6FEBF71A0B}" srcOrd="1" destOrd="0" presId="urn:microsoft.com/office/officeart/2005/8/layout/hierarchy1"/>
    <dgm:cxn modelId="{3C4DAE26-22EB-5B44-9A12-3D643483650A}" type="presParOf" srcId="{862F230E-276C-D54B-9D1F-DB6FEBF71A0B}" destId="{19A499C1-5493-F045-BDE2-8DA9DCA2D02F}" srcOrd="0" destOrd="0" presId="urn:microsoft.com/office/officeart/2005/8/layout/hierarchy1"/>
    <dgm:cxn modelId="{B8FD4D50-70A8-3040-9B77-D072A892884A}" type="presParOf" srcId="{19A499C1-5493-F045-BDE2-8DA9DCA2D02F}" destId="{C9633346-2A40-E24D-B96E-4719BC4A3E2E}" srcOrd="0" destOrd="0" presId="urn:microsoft.com/office/officeart/2005/8/layout/hierarchy1"/>
    <dgm:cxn modelId="{5DCA9E72-DCFE-B641-A1CD-8F0922AEEC54}" type="presParOf" srcId="{19A499C1-5493-F045-BDE2-8DA9DCA2D02F}" destId="{B455ED04-EFBC-F74D-B796-A89FAC899C5B}" srcOrd="1" destOrd="0" presId="urn:microsoft.com/office/officeart/2005/8/layout/hierarchy1"/>
    <dgm:cxn modelId="{5DECF715-6133-CB45-8F8F-9354DD4E2679}" type="presParOf" srcId="{862F230E-276C-D54B-9D1F-DB6FEBF71A0B}" destId="{79BE5B65-068A-7644-AD14-F24CAEB8370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75CA22-13CD-462A-BC86-F22921956F0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81AADB3-D93F-409A-AC4E-6107F607EE6D}">
      <dgm:prSet/>
      <dgm:spPr/>
      <dgm:t>
        <a:bodyPr/>
        <a:lstStyle/>
        <a:p>
          <a:r>
            <a:rPr lang="en-US" b="1"/>
            <a:t>Theories:</a:t>
          </a:r>
          <a:endParaRPr lang="en-US"/>
        </a:p>
      </dgm:t>
    </dgm:pt>
    <dgm:pt modelId="{CF5A7EC7-F89E-478A-87E9-22C52E6D5D0E}" type="parTrans" cxnId="{909099C6-E7ED-4573-8DF3-DD7B97D538AD}">
      <dgm:prSet/>
      <dgm:spPr/>
      <dgm:t>
        <a:bodyPr/>
        <a:lstStyle/>
        <a:p>
          <a:endParaRPr lang="en-US"/>
        </a:p>
      </dgm:t>
    </dgm:pt>
    <dgm:pt modelId="{61C7DA3E-907D-418A-81D4-D23B8F85A722}" type="sibTrans" cxnId="{909099C6-E7ED-4573-8DF3-DD7B97D538AD}">
      <dgm:prSet/>
      <dgm:spPr/>
      <dgm:t>
        <a:bodyPr/>
        <a:lstStyle/>
        <a:p>
          <a:endParaRPr lang="en-US"/>
        </a:p>
      </dgm:t>
    </dgm:pt>
    <dgm:pt modelId="{A4184564-CFE5-489E-B4D4-4F25DE7D4977}">
      <dgm:prSet/>
      <dgm:spPr/>
      <dgm:t>
        <a:bodyPr/>
        <a:lstStyle/>
        <a:p>
          <a:r>
            <a:rPr lang="en-US"/>
            <a:t>Provide broad, predictive, and explanatory guidance.</a:t>
          </a:r>
        </a:p>
      </dgm:t>
    </dgm:pt>
    <dgm:pt modelId="{C11F9605-D67C-428D-BCAB-27FB396451B0}" type="parTrans" cxnId="{9FD975E5-4493-4BDD-A850-2CC3E05BEEF6}">
      <dgm:prSet/>
      <dgm:spPr/>
      <dgm:t>
        <a:bodyPr/>
        <a:lstStyle/>
        <a:p>
          <a:endParaRPr lang="en-US"/>
        </a:p>
      </dgm:t>
    </dgm:pt>
    <dgm:pt modelId="{33D1D041-FC13-44C3-8885-75CD8C507A61}" type="sibTrans" cxnId="{9FD975E5-4493-4BDD-A850-2CC3E05BEEF6}">
      <dgm:prSet/>
      <dgm:spPr/>
      <dgm:t>
        <a:bodyPr/>
        <a:lstStyle/>
        <a:p>
          <a:endParaRPr lang="en-US"/>
        </a:p>
      </dgm:t>
    </dgm:pt>
    <dgm:pt modelId="{BD4165A9-6B18-4AC3-8DA0-33B3BFD5076B}">
      <dgm:prSet/>
      <dgm:spPr/>
      <dgm:t>
        <a:bodyPr/>
        <a:lstStyle/>
        <a:p>
          <a:r>
            <a:rPr lang="en-US"/>
            <a:t>Focus on understanding relationships between key elements of an intervention.</a:t>
          </a:r>
        </a:p>
      </dgm:t>
    </dgm:pt>
    <dgm:pt modelId="{BABBC19F-F209-4335-95F4-6EDDF05AEC25}" type="parTrans" cxnId="{40DEF5B8-BB46-45F5-8ED1-9413ECC2EB2E}">
      <dgm:prSet/>
      <dgm:spPr/>
      <dgm:t>
        <a:bodyPr/>
        <a:lstStyle/>
        <a:p>
          <a:endParaRPr lang="en-US"/>
        </a:p>
      </dgm:t>
    </dgm:pt>
    <dgm:pt modelId="{87148F5E-FAB1-4033-9393-EC38B1490568}" type="sibTrans" cxnId="{40DEF5B8-BB46-45F5-8ED1-9413ECC2EB2E}">
      <dgm:prSet/>
      <dgm:spPr/>
      <dgm:t>
        <a:bodyPr/>
        <a:lstStyle/>
        <a:p>
          <a:endParaRPr lang="en-US"/>
        </a:p>
      </dgm:t>
    </dgm:pt>
    <dgm:pt modelId="{AD310F55-23B0-4833-9C74-3C6DFFBDEEC5}">
      <dgm:prSet/>
      <dgm:spPr/>
      <dgm:t>
        <a:bodyPr/>
        <a:lstStyle/>
        <a:p>
          <a:r>
            <a:rPr lang="en-US" b="1"/>
            <a:t>Frameworks:</a:t>
          </a:r>
          <a:endParaRPr lang="en-US"/>
        </a:p>
      </dgm:t>
    </dgm:pt>
    <dgm:pt modelId="{D834AEA0-7D1D-4AFB-AE19-69448985BB0E}" type="parTrans" cxnId="{7C7EF201-9E51-44ED-B82A-B3FD7B5EB251}">
      <dgm:prSet/>
      <dgm:spPr/>
      <dgm:t>
        <a:bodyPr/>
        <a:lstStyle/>
        <a:p>
          <a:endParaRPr lang="en-US"/>
        </a:p>
      </dgm:t>
    </dgm:pt>
    <dgm:pt modelId="{83437A62-567F-42EE-AC2B-2C6E1F997CDE}" type="sibTrans" cxnId="{7C7EF201-9E51-44ED-B82A-B3FD7B5EB251}">
      <dgm:prSet/>
      <dgm:spPr/>
      <dgm:t>
        <a:bodyPr/>
        <a:lstStyle/>
        <a:p>
          <a:endParaRPr lang="en-US"/>
        </a:p>
      </dgm:t>
    </dgm:pt>
    <dgm:pt modelId="{B0E0D731-9A4D-4B19-884E-0F2763162236}">
      <dgm:prSet/>
      <dgm:spPr/>
      <dgm:t>
        <a:bodyPr/>
        <a:lstStyle/>
        <a:p>
          <a:r>
            <a:rPr lang="en-US"/>
            <a:t>Offer practical guidance for applying theories to real world settings.</a:t>
          </a:r>
        </a:p>
      </dgm:t>
    </dgm:pt>
    <dgm:pt modelId="{32DA7392-A387-4B7C-BF33-C067AE4DAF88}" type="parTrans" cxnId="{0BDD35D8-6110-49E7-B3A7-71BA0B3BDB6A}">
      <dgm:prSet/>
      <dgm:spPr/>
      <dgm:t>
        <a:bodyPr/>
        <a:lstStyle/>
        <a:p>
          <a:endParaRPr lang="en-US"/>
        </a:p>
      </dgm:t>
    </dgm:pt>
    <dgm:pt modelId="{8BE3B7A3-FD03-4E96-B9D8-76E4B40F6779}" type="sibTrans" cxnId="{0BDD35D8-6110-49E7-B3A7-71BA0B3BDB6A}">
      <dgm:prSet/>
      <dgm:spPr/>
      <dgm:t>
        <a:bodyPr/>
        <a:lstStyle/>
        <a:p>
          <a:endParaRPr lang="en-US"/>
        </a:p>
      </dgm:t>
    </dgm:pt>
    <dgm:pt modelId="{6952058C-3659-4084-A022-A817C83189D8}">
      <dgm:prSet/>
      <dgm:spPr/>
      <dgm:t>
        <a:bodyPr/>
        <a:lstStyle/>
        <a:p>
          <a:r>
            <a:rPr lang="en-US"/>
            <a:t>Contexts-specific and focused on the operationalization of theories.</a:t>
          </a:r>
        </a:p>
      </dgm:t>
    </dgm:pt>
    <dgm:pt modelId="{3B13BBF9-5E09-4BFF-B614-C9F732E8F416}" type="parTrans" cxnId="{5AE3416D-84E0-4783-8839-6422D9EA5CA8}">
      <dgm:prSet/>
      <dgm:spPr/>
      <dgm:t>
        <a:bodyPr/>
        <a:lstStyle/>
        <a:p>
          <a:endParaRPr lang="en-US"/>
        </a:p>
      </dgm:t>
    </dgm:pt>
    <dgm:pt modelId="{280220D5-2A30-43ED-8382-76BAF3AB32F7}" type="sibTrans" cxnId="{5AE3416D-84E0-4783-8839-6422D9EA5CA8}">
      <dgm:prSet/>
      <dgm:spPr/>
      <dgm:t>
        <a:bodyPr/>
        <a:lstStyle/>
        <a:p>
          <a:endParaRPr lang="en-US"/>
        </a:p>
      </dgm:t>
    </dgm:pt>
    <dgm:pt modelId="{FB0F1826-CE70-BA45-B49C-D4A174A590A3}" type="pres">
      <dgm:prSet presAssocID="{2975CA22-13CD-462A-BC86-F22921956F04}" presName="diagram" presStyleCnt="0">
        <dgm:presLayoutVars>
          <dgm:dir/>
          <dgm:resizeHandles val="exact"/>
        </dgm:presLayoutVars>
      </dgm:prSet>
      <dgm:spPr/>
    </dgm:pt>
    <dgm:pt modelId="{88735561-E5DE-184B-AFC6-30C8217C4B23}" type="pres">
      <dgm:prSet presAssocID="{381AADB3-D93F-409A-AC4E-6107F607EE6D}" presName="node" presStyleLbl="node1" presStyleIdx="0" presStyleCnt="6">
        <dgm:presLayoutVars>
          <dgm:bulletEnabled val="1"/>
        </dgm:presLayoutVars>
      </dgm:prSet>
      <dgm:spPr/>
    </dgm:pt>
    <dgm:pt modelId="{6A302CE1-E816-274F-9C42-0F77E1142B3D}" type="pres">
      <dgm:prSet presAssocID="{61C7DA3E-907D-418A-81D4-D23B8F85A722}" presName="sibTrans" presStyleCnt="0"/>
      <dgm:spPr/>
    </dgm:pt>
    <dgm:pt modelId="{2BEBCC16-E26A-BB4F-84A3-E1EE3A1C2286}" type="pres">
      <dgm:prSet presAssocID="{A4184564-CFE5-489E-B4D4-4F25DE7D4977}" presName="node" presStyleLbl="node1" presStyleIdx="1" presStyleCnt="6">
        <dgm:presLayoutVars>
          <dgm:bulletEnabled val="1"/>
        </dgm:presLayoutVars>
      </dgm:prSet>
      <dgm:spPr/>
    </dgm:pt>
    <dgm:pt modelId="{D70A278A-4403-B549-B843-D3D5FBDA0A5D}" type="pres">
      <dgm:prSet presAssocID="{33D1D041-FC13-44C3-8885-75CD8C507A61}" presName="sibTrans" presStyleCnt="0"/>
      <dgm:spPr/>
    </dgm:pt>
    <dgm:pt modelId="{26658C87-7559-1048-A6BB-A5032066007A}" type="pres">
      <dgm:prSet presAssocID="{BD4165A9-6B18-4AC3-8DA0-33B3BFD5076B}" presName="node" presStyleLbl="node1" presStyleIdx="2" presStyleCnt="6">
        <dgm:presLayoutVars>
          <dgm:bulletEnabled val="1"/>
        </dgm:presLayoutVars>
      </dgm:prSet>
      <dgm:spPr/>
    </dgm:pt>
    <dgm:pt modelId="{B312C46A-0C30-2742-86FB-1455F7499A9F}" type="pres">
      <dgm:prSet presAssocID="{87148F5E-FAB1-4033-9393-EC38B1490568}" presName="sibTrans" presStyleCnt="0"/>
      <dgm:spPr/>
    </dgm:pt>
    <dgm:pt modelId="{DCBCCE41-60CD-394E-B0CA-AFA0A23B9CE3}" type="pres">
      <dgm:prSet presAssocID="{AD310F55-23B0-4833-9C74-3C6DFFBDEEC5}" presName="node" presStyleLbl="node1" presStyleIdx="3" presStyleCnt="6">
        <dgm:presLayoutVars>
          <dgm:bulletEnabled val="1"/>
        </dgm:presLayoutVars>
      </dgm:prSet>
      <dgm:spPr/>
    </dgm:pt>
    <dgm:pt modelId="{99BFE98E-E9F0-EB4B-BDAC-9A1F87E775AE}" type="pres">
      <dgm:prSet presAssocID="{83437A62-567F-42EE-AC2B-2C6E1F997CDE}" presName="sibTrans" presStyleCnt="0"/>
      <dgm:spPr/>
    </dgm:pt>
    <dgm:pt modelId="{059E36B3-AE70-BE43-970C-CD90FF5FE15B}" type="pres">
      <dgm:prSet presAssocID="{B0E0D731-9A4D-4B19-884E-0F2763162236}" presName="node" presStyleLbl="node1" presStyleIdx="4" presStyleCnt="6">
        <dgm:presLayoutVars>
          <dgm:bulletEnabled val="1"/>
        </dgm:presLayoutVars>
      </dgm:prSet>
      <dgm:spPr/>
    </dgm:pt>
    <dgm:pt modelId="{6E5B3B8C-4AD1-A741-9181-B2708402C26A}" type="pres">
      <dgm:prSet presAssocID="{8BE3B7A3-FD03-4E96-B9D8-76E4B40F6779}" presName="sibTrans" presStyleCnt="0"/>
      <dgm:spPr/>
    </dgm:pt>
    <dgm:pt modelId="{96CB1A33-BBC4-CA49-9189-2B14455D613C}" type="pres">
      <dgm:prSet presAssocID="{6952058C-3659-4084-A022-A817C83189D8}" presName="node" presStyleLbl="node1" presStyleIdx="5" presStyleCnt="6">
        <dgm:presLayoutVars>
          <dgm:bulletEnabled val="1"/>
        </dgm:presLayoutVars>
      </dgm:prSet>
      <dgm:spPr/>
    </dgm:pt>
  </dgm:ptLst>
  <dgm:cxnLst>
    <dgm:cxn modelId="{7C7EF201-9E51-44ED-B82A-B3FD7B5EB251}" srcId="{2975CA22-13CD-462A-BC86-F22921956F04}" destId="{AD310F55-23B0-4833-9C74-3C6DFFBDEEC5}" srcOrd="3" destOrd="0" parTransId="{D834AEA0-7D1D-4AFB-AE19-69448985BB0E}" sibTransId="{83437A62-567F-42EE-AC2B-2C6E1F997CDE}"/>
    <dgm:cxn modelId="{5AE3416D-84E0-4783-8839-6422D9EA5CA8}" srcId="{2975CA22-13CD-462A-BC86-F22921956F04}" destId="{6952058C-3659-4084-A022-A817C83189D8}" srcOrd="5" destOrd="0" parTransId="{3B13BBF9-5E09-4BFF-B614-C9F732E8F416}" sibTransId="{280220D5-2A30-43ED-8382-76BAF3AB32F7}"/>
    <dgm:cxn modelId="{15CF0872-51B3-A746-AA07-56B9BCC5C940}" type="presOf" srcId="{AD310F55-23B0-4833-9C74-3C6DFFBDEEC5}" destId="{DCBCCE41-60CD-394E-B0CA-AFA0A23B9CE3}" srcOrd="0" destOrd="0" presId="urn:microsoft.com/office/officeart/2005/8/layout/default"/>
    <dgm:cxn modelId="{11D2DB95-284A-BA48-913A-3FF6EFC96F1A}" type="presOf" srcId="{B0E0D731-9A4D-4B19-884E-0F2763162236}" destId="{059E36B3-AE70-BE43-970C-CD90FF5FE15B}" srcOrd="0" destOrd="0" presId="urn:microsoft.com/office/officeart/2005/8/layout/default"/>
    <dgm:cxn modelId="{467F7AA8-419D-DD48-871C-1C86FB2FA4D0}" type="presOf" srcId="{2975CA22-13CD-462A-BC86-F22921956F04}" destId="{FB0F1826-CE70-BA45-B49C-D4A174A590A3}" srcOrd="0" destOrd="0" presId="urn:microsoft.com/office/officeart/2005/8/layout/default"/>
    <dgm:cxn modelId="{DABBA3B7-B046-B64C-A4E2-D9E524DB4552}" type="presOf" srcId="{A4184564-CFE5-489E-B4D4-4F25DE7D4977}" destId="{2BEBCC16-E26A-BB4F-84A3-E1EE3A1C2286}" srcOrd="0" destOrd="0" presId="urn:microsoft.com/office/officeart/2005/8/layout/default"/>
    <dgm:cxn modelId="{40DEF5B8-BB46-45F5-8ED1-9413ECC2EB2E}" srcId="{2975CA22-13CD-462A-BC86-F22921956F04}" destId="{BD4165A9-6B18-4AC3-8DA0-33B3BFD5076B}" srcOrd="2" destOrd="0" parTransId="{BABBC19F-F209-4335-95F4-6EDDF05AEC25}" sibTransId="{87148F5E-FAB1-4033-9393-EC38B1490568}"/>
    <dgm:cxn modelId="{A7FBDEB9-A08C-1541-8C0F-D641D13B768D}" type="presOf" srcId="{6952058C-3659-4084-A022-A817C83189D8}" destId="{96CB1A33-BBC4-CA49-9189-2B14455D613C}" srcOrd="0" destOrd="0" presId="urn:microsoft.com/office/officeart/2005/8/layout/default"/>
    <dgm:cxn modelId="{909099C6-E7ED-4573-8DF3-DD7B97D538AD}" srcId="{2975CA22-13CD-462A-BC86-F22921956F04}" destId="{381AADB3-D93F-409A-AC4E-6107F607EE6D}" srcOrd="0" destOrd="0" parTransId="{CF5A7EC7-F89E-478A-87E9-22C52E6D5D0E}" sibTransId="{61C7DA3E-907D-418A-81D4-D23B8F85A722}"/>
    <dgm:cxn modelId="{A9D3A9CF-ED1D-C540-B709-57669254A713}" type="presOf" srcId="{381AADB3-D93F-409A-AC4E-6107F607EE6D}" destId="{88735561-E5DE-184B-AFC6-30C8217C4B23}" srcOrd="0" destOrd="0" presId="urn:microsoft.com/office/officeart/2005/8/layout/default"/>
    <dgm:cxn modelId="{0BDD35D8-6110-49E7-B3A7-71BA0B3BDB6A}" srcId="{2975CA22-13CD-462A-BC86-F22921956F04}" destId="{B0E0D731-9A4D-4B19-884E-0F2763162236}" srcOrd="4" destOrd="0" parTransId="{32DA7392-A387-4B7C-BF33-C067AE4DAF88}" sibTransId="{8BE3B7A3-FD03-4E96-B9D8-76E4B40F6779}"/>
    <dgm:cxn modelId="{9FD975E5-4493-4BDD-A850-2CC3E05BEEF6}" srcId="{2975CA22-13CD-462A-BC86-F22921956F04}" destId="{A4184564-CFE5-489E-B4D4-4F25DE7D4977}" srcOrd="1" destOrd="0" parTransId="{C11F9605-D67C-428D-BCAB-27FB396451B0}" sibTransId="{33D1D041-FC13-44C3-8885-75CD8C507A61}"/>
    <dgm:cxn modelId="{E1ED3DED-C7BD-D44D-B381-3D4830BEC4C0}" type="presOf" srcId="{BD4165A9-6B18-4AC3-8DA0-33B3BFD5076B}" destId="{26658C87-7559-1048-A6BB-A5032066007A}" srcOrd="0" destOrd="0" presId="urn:microsoft.com/office/officeart/2005/8/layout/default"/>
    <dgm:cxn modelId="{B70CF748-1F2B-FC43-9F9F-550D67D6940B}" type="presParOf" srcId="{FB0F1826-CE70-BA45-B49C-D4A174A590A3}" destId="{88735561-E5DE-184B-AFC6-30C8217C4B23}" srcOrd="0" destOrd="0" presId="urn:microsoft.com/office/officeart/2005/8/layout/default"/>
    <dgm:cxn modelId="{413E6E1B-9C3A-D344-BCD9-A9E6AC9295F3}" type="presParOf" srcId="{FB0F1826-CE70-BA45-B49C-D4A174A590A3}" destId="{6A302CE1-E816-274F-9C42-0F77E1142B3D}" srcOrd="1" destOrd="0" presId="urn:microsoft.com/office/officeart/2005/8/layout/default"/>
    <dgm:cxn modelId="{F9FDE828-DA73-7C4D-968C-A657105CBC35}" type="presParOf" srcId="{FB0F1826-CE70-BA45-B49C-D4A174A590A3}" destId="{2BEBCC16-E26A-BB4F-84A3-E1EE3A1C2286}" srcOrd="2" destOrd="0" presId="urn:microsoft.com/office/officeart/2005/8/layout/default"/>
    <dgm:cxn modelId="{19D2D10F-BF72-CF4D-BBD4-0009A34E2941}" type="presParOf" srcId="{FB0F1826-CE70-BA45-B49C-D4A174A590A3}" destId="{D70A278A-4403-B549-B843-D3D5FBDA0A5D}" srcOrd="3" destOrd="0" presId="urn:microsoft.com/office/officeart/2005/8/layout/default"/>
    <dgm:cxn modelId="{E1AA9A19-2CAE-804C-8F5E-1BDA3AC48BAE}" type="presParOf" srcId="{FB0F1826-CE70-BA45-B49C-D4A174A590A3}" destId="{26658C87-7559-1048-A6BB-A5032066007A}" srcOrd="4" destOrd="0" presId="urn:microsoft.com/office/officeart/2005/8/layout/default"/>
    <dgm:cxn modelId="{BDC88615-74F6-C34A-8058-154985465CB8}" type="presParOf" srcId="{FB0F1826-CE70-BA45-B49C-D4A174A590A3}" destId="{B312C46A-0C30-2742-86FB-1455F7499A9F}" srcOrd="5" destOrd="0" presId="urn:microsoft.com/office/officeart/2005/8/layout/default"/>
    <dgm:cxn modelId="{627B74A6-1128-4A43-B992-1BA6FA2AFE01}" type="presParOf" srcId="{FB0F1826-CE70-BA45-B49C-D4A174A590A3}" destId="{DCBCCE41-60CD-394E-B0CA-AFA0A23B9CE3}" srcOrd="6" destOrd="0" presId="urn:microsoft.com/office/officeart/2005/8/layout/default"/>
    <dgm:cxn modelId="{30170D38-4960-264F-9665-DE372123610D}" type="presParOf" srcId="{FB0F1826-CE70-BA45-B49C-D4A174A590A3}" destId="{99BFE98E-E9F0-EB4B-BDAC-9A1F87E775AE}" srcOrd="7" destOrd="0" presId="urn:microsoft.com/office/officeart/2005/8/layout/default"/>
    <dgm:cxn modelId="{A0083E34-D357-FC48-8886-CAC3171DCEBE}" type="presParOf" srcId="{FB0F1826-CE70-BA45-B49C-D4A174A590A3}" destId="{059E36B3-AE70-BE43-970C-CD90FF5FE15B}" srcOrd="8" destOrd="0" presId="urn:microsoft.com/office/officeart/2005/8/layout/default"/>
    <dgm:cxn modelId="{2872A0B7-2F22-3D41-834C-3B50D6F04D55}" type="presParOf" srcId="{FB0F1826-CE70-BA45-B49C-D4A174A590A3}" destId="{6E5B3B8C-4AD1-A741-9181-B2708402C26A}" srcOrd="9" destOrd="0" presId="urn:microsoft.com/office/officeart/2005/8/layout/default"/>
    <dgm:cxn modelId="{204BC829-E247-0A4C-B23B-88EDBE68878F}" type="presParOf" srcId="{FB0F1826-CE70-BA45-B49C-D4A174A590A3}" destId="{96CB1A33-BBC4-CA49-9189-2B14455D613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504352-C266-442F-9AD4-EB72C368C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9357BC9-3624-4F5A-8B48-658BCE94D97A}">
      <dgm:prSet/>
      <dgm:spPr/>
      <dgm:t>
        <a:bodyPr/>
        <a:lstStyle/>
        <a:p>
          <a:r>
            <a:rPr lang="en-US" b="1" dirty="0"/>
            <a:t>Theoretical frameworks: </a:t>
          </a:r>
          <a:r>
            <a:rPr lang="en-US" b="0" dirty="0"/>
            <a:t>S</a:t>
          </a:r>
          <a:r>
            <a:rPr lang="en-US" dirty="0"/>
            <a:t>et of concepts, definitions, propositions that come together to form a structured view of a phenomenon. </a:t>
          </a:r>
        </a:p>
      </dgm:t>
    </dgm:pt>
    <dgm:pt modelId="{E27FB221-879E-4DA1-A18E-EF1A048AA560}" type="parTrans" cxnId="{95730617-D667-451B-AB38-92439B1B2656}">
      <dgm:prSet/>
      <dgm:spPr/>
      <dgm:t>
        <a:bodyPr/>
        <a:lstStyle/>
        <a:p>
          <a:endParaRPr lang="en-US"/>
        </a:p>
      </dgm:t>
    </dgm:pt>
    <dgm:pt modelId="{8163D211-9C43-46E7-9AD4-22F6580BC3DC}" type="sibTrans" cxnId="{95730617-D667-451B-AB38-92439B1B2656}">
      <dgm:prSet/>
      <dgm:spPr/>
      <dgm:t>
        <a:bodyPr/>
        <a:lstStyle/>
        <a:p>
          <a:endParaRPr lang="en-US"/>
        </a:p>
      </dgm:t>
    </dgm:pt>
    <dgm:pt modelId="{80DB5608-F9C0-477E-A3E5-C5487B9F883F}">
      <dgm:prSet/>
      <dgm:spPr/>
      <dgm:t>
        <a:bodyPr/>
        <a:lstStyle/>
        <a:p>
          <a:r>
            <a:rPr lang="en-US"/>
            <a:t>Usually presented earlier in literature review  </a:t>
          </a:r>
        </a:p>
      </dgm:t>
    </dgm:pt>
    <dgm:pt modelId="{706ED8FD-9AE4-4205-8FD0-BC00E3EFB3FB}" type="parTrans" cxnId="{ECC6237A-B126-43E8-B290-59C5B91C3D3B}">
      <dgm:prSet/>
      <dgm:spPr/>
      <dgm:t>
        <a:bodyPr/>
        <a:lstStyle/>
        <a:p>
          <a:endParaRPr lang="en-US"/>
        </a:p>
      </dgm:t>
    </dgm:pt>
    <dgm:pt modelId="{47F5FF42-E44B-4C51-A145-EC6D3DD5BB73}" type="sibTrans" cxnId="{ECC6237A-B126-43E8-B290-59C5B91C3D3B}">
      <dgm:prSet/>
      <dgm:spPr/>
      <dgm:t>
        <a:bodyPr/>
        <a:lstStyle/>
        <a:p>
          <a:endParaRPr lang="en-US"/>
        </a:p>
      </dgm:t>
    </dgm:pt>
    <dgm:pt modelId="{86E4D006-9DFA-4BD0-A362-3A6A0E9BDF81}">
      <dgm:prSet/>
      <dgm:spPr/>
      <dgm:t>
        <a:bodyPr/>
        <a:lstStyle/>
        <a:p>
          <a:r>
            <a:rPr lang="en-US" b="1"/>
            <a:t>Conceptual framework: </a:t>
          </a:r>
          <a:r>
            <a:rPr lang="en-US"/>
            <a:t>Visual representation of the expected relationships and connections between various constructs or variables </a:t>
          </a:r>
        </a:p>
      </dgm:t>
    </dgm:pt>
    <dgm:pt modelId="{4501A407-FD61-487F-9285-E604BB730862}" type="parTrans" cxnId="{3210F0E8-CBF5-4B2A-9C14-7EA55707D364}">
      <dgm:prSet/>
      <dgm:spPr/>
      <dgm:t>
        <a:bodyPr/>
        <a:lstStyle/>
        <a:p>
          <a:endParaRPr lang="en-US"/>
        </a:p>
      </dgm:t>
    </dgm:pt>
    <dgm:pt modelId="{660F4767-622F-4BBC-A086-2CD97AED83EA}" type="sibTrans" cxnId="{3210F0E8-CBF5-4B2A-9C14-7EA55707D364}">
      <dgm:prSet/>
      <dgm:spPr/>
      <dgm:t>
        <a:bodyPr/>
        <a:lstStyle/>
        <a:p>
          <a:endParaRPr lang="en-US"/>
        </a:p>
      </dgm:t>
    </dgm:pt>
    <dgm:pt modelId="{03BC53CA-BD0B-4BB9-8E37-0CF0753A4516}" type="pres">
      <dgm:prSet presAssocID="{D7504352-C266-442F-9AD4-EB72C368C4DA}" presName="root" presStyleCnt="0">
        <dgm:presLayoutVars>
          <dgm:dir/>
          <dgm:resizeHandles val="exact"/>
        </dgm:presLayoutVars>
      </dgm:prSet>
      <dgm:spPr/>
    </dgm:pt>
    <dgm:pt modelId="{B9E8FEA2-A5E1-4CFB-936E-65487728B18D}" type="pres">
      <dgm:prSet presAssocID="{E9357BC9-3624-4F5A-8B48-658BCE94D97A}" presName="compNode" presStyleCnt="0"/>
      <dgm:spPr/>
    </dgm:pt>
    <dgm:pt modelId="{F832092B-3330-4867-9251-F5B1EE5A35E2}" type="pres">
      <dgm:prSet presAssocID="{E9357BC9-3624-4F5A-8B48-658BCE94D97A}" presName="bgRect" presStyleLbl="bgShp" presStyleIdx="0" presStyleCnt="3"/>
      <dgm:spPr/>
    </dgm:pt>
    <dgm:pt modelId="{E11E4846-5B2A-47D1-9D80-FDE78556996C}" type="pres">
      <dgm:prSet presAssocID="{E9357BC9-3624-4F5A-8B48-658BCE94D9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CB3896DD-E874-4280-B5D6-1A64399E2239}" type="pres">
      <dgm:prSet presAssocID="{E9357BC9-3624-4F5A-8B48-658BCE94D97A}" presName="spaceRect" presStyleCnt="0"/>
      <dgm:spPr/>
    </dgm:pt>
    <dgm:pt modelId="{F317C609-2853-4A24-8567-F2BA8E1D9509}" type="pres">
      <dgm:prSet presAssocID="{E9357BC9-3624-4F5A-8B48-658BCE94D97A}" presName="parTx" presStyleLbl="revTx" presStyleIdx="0" presStyleCnt="3">
        <dgm:presLayoutVars>
          <dgm:chMax val="0"/>
          <dgm:chPref val="0"/>
        </dgm:presLayoutVars>
      </dgm:prSet>
      <dgm:spPr/>
    </dgm:pt>
    <dgm:pt modelId="{3A3EE676-8155-4378-9DA9-636E8DD6E654}" type="pres">
      <dgm:prSet presAssocID="{8163D211-9C43-46E7-9AD4-22F6580BC3DC}" presName="sibTrans" presStyleCnt="0"/>
      <dgm:spPr/>
    </dgm:pt>
    <dgm:pt modelId="{E3F04F73-756B-4A2F-AD52-36CC25C30E3A}" type="pres">
      <dgm:prSet presAssocID="{80DB5608-F9C0-477E-A3E5-C5487B9F883F}" presName="compNode" presStyleCnt="0"/>
      <dgm:spPr/>
    </dgm:pt>
    <dgm:pt modelId="{B4E945F1-C9F1-426C-B95E-21BE33F46384}" type="pres">
      <dgm:prSet presAssocID="{80DB5608-F9C0-477E-A3E5-C5487B9F883F}" presName="bgRect" presStyleLbl="bgShp" presStyleIdx="1" presStyleCnt="3"/>
      <dgm:spPr/>
    </dgm:pt>
    <dgm:pt modelId="{B1136125-82AB-4E2A-AF9B-ABDC606DCC69}" type="pres">
      <dgm:prSet presAssocID="{80DB5608-F9C0-477E-A3E5-C5487B9F88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D2E1EE92-BD17-4B9D-990C-4FBE4FB1BBB1}" type="pres">
      <dgm:prSet presAssocID="{80DB5608-F9C0-477E-A3E5-C5487B9F883F}" presName="spaceRect" presStyleCnt="0"/>
      <dgm:spPr/>
    </dgm:pt>
    <dgm:pt modelId="{93D5AFE1-DD9B-4CE2-BD47-B047DFCC057A}" type="pres">
      <dgm:prSet presAssocID="{80DB5608-F9C0-477E-A3E5-C5487B9F883F}" presName="parTx" presStyleLbl="revTx" presStyleIdx="1" presStyleCnt="3">
        <dgm:presLayoutVars>
          <dgm:chMax val="0"/>
          <dgm:chPref val="0"/>
        </dgm:presLayoutVars>
      </dgm:prSet>
      <dgm:spPr/>
    </dgm:pt>
    <dgm:pt modelId="{3D70FF4D-7F7F-4ED2-A5ED-C9710A0E7817}" type="pres">
      <dgm:prSet presAssocID="{47F5FF42-E44B-4C51-A145-EC6D3DD5BB73}" presName="sibTrans" presStyleCnt="0"/>
      <dgm:spPr/>
    </dgm:pt>
    <dgm:pt modelId="{79E82538-B226-4421-8E62-26E0E329B84D}" type="pres">
      <dgm:prSet presAssocID="{86E4D006-9DFA-4BD0-A362-3A6A0E9BDF81}" presName="compNode" presStyleCnt="0"/>
      <dgm:spPr/>
    </dgm:pt>
    <dgm:pt modelId="{F99B7A13-5819-4F8A-81F0-6BE1CC1D23DA}" type="pres">
      <dgm:prSet presAssocID="{86E4D006-9DFA-4BD0-A362-3A6A0E9BDF81}" presName="bgRect" presStyleLbl="bgShp" presStyleIdx="2" presStyleCnt="3"/>
      <dgm:spPr/>
    </dgm:pt>
    <dgm:pt modelId="{428926BB-AE23-4FBE-B30E-184A07D7B19F}" type="pres">
      <dgm:prSet presAssocID="{86E4D006-9DFA-4BD0-A362-3A6A0E9BDF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C799E73-58DC-4F30-A059-85CF4808216D}" type="pres">
      <dgm:prSet presAssocID="{86E4D006-9DFA-4BD0-A362-3A6A0E9BDF81}" presName="spaceRect" presStyleCnt="0"/>
      <dgm:spPr/>
    </dgm:pt>
    <dgm:pt modelId="{2A2BFEF5-D15F-451E-898D-65B19758F355}" type="pres">
      <dgm:prSet presAssocID="{86E4D006-9DFA-4BD0-A362-3A6A0E9BDF81}" presName="parTx" presStyleLbl="revTx" presStyleIdx="2" presStyleCnt="3">
        <dgm:presLayoutVars>
          <dgm:chMax val="0"/>
          <dgm:chPref val="0"/>
        </dgm:presLayoutVars>
      </dgm:prSet>
      <dgm:spPr/>
    </dgm:pt>
  </dgm:ptLst>
  <dgm:cxnLst>
    <dgm:cxn modelId="{95730617-D667-451B-AB38-92439B1B2656}" srcId="{D7504352-C266-442F-9AD4-EB72C368C4DA}" destId="{E9357BC9-3624-4F5A-8B48-658BCE94D97A}" srcOrd="0" destOrd="0" parTransId="{E27FB221-879E-4DA1-A18E-EF1A048AA560}" sibTransId="{8163D211-9C43-46E7-9AD4-22F6580BC3DC}"/>
    <dgm:cxn modelId="{524A1E2C-D27B-4CF2-80E4-9937A3D9DE0E}" type="presOf" srcId="{80DB5608-F9C0-477E-A3E5-C5487B9F883F}" destId="{93D5AFE1-DD9B-4CE2-BD47-B047DFCC057A}" srcOrd="0" destOrd="0" presId="urn:microsoft.com/office/officeart/2018/2/layout/IconVerticalSolidList"/>
    <dgm:cxn modelId="{5B0CAE2D-D129-435B-A01F-8A1CF1598E08}" type="presOf" srcId="{86E4D006-9DFA-4BD0-A362-3A6A0E9BDF81}" destId="{2A2BFEF5-D15F-451E-898D-65B19758F355}" srcOrd="0" destOrd="0" presId="urn:microsoft.com/office/officeart/2018/2/layout/IconVerticalSolidList"/>
    <dgm:cxn modelId="{99DFC94A-0446-419A-9ACE-56D77CB6FD93}" type="presOf" srcId="{E9357BC9-3624-4F5A-8B48-658BCE94D97A}" destId="{F317C609-2853-4A24-8567-F2BA8E1D9509}" srcOrd="0" destOrd="0" presId="urn:microsoft.com/office/officeart/2018/2/layout/IconVerticalSolidList"/>
    <dgm:cxn modelId="{C798E474-DA59-4F6D-BC30-27C6DB2FC6B5}" type="presOf" srcId="{D7504352-C266-442F-9AD4-EB72C368C4DA}" destId="{03BC53CA-BD0B-4BB9-8E37-0CF0753A4516}" srcOrd="0" destOrd="0" presId="urn:microsoft.com/office/officeart/2018/2/layout/IconVerticalSolidList"/>
    <dgm:cxn modelId="{ECC6237A-B126-43E8-B290-59C5B91C3D3B}" srcId="{D7504352-C266-442F-9AD4-EB72C368C4DA}" destId="{80DB5608-F9C0-477E-A3E5-C5487B9F883F}" srcOrd="1" destOrd="0" parTransId="{706ED8FD-9AE4-4205-8FD0-BC00E3EFB3FB}" sibTransId="{47F5FF42-E44B-4C51-A145-EC6D3DD5BB73}"/>
    <dgm:cxn modelId="{3210F0E8-CBF5-4B2A-9C14-7EA55707D364}" srcId="{D7504352-C266-442F-9AD4-EB72C368C4DA}" destId="{86E4D006-9DFA-4BD0-A362-3A6A0E9BDF81}" srcOrd="2" destOrd="0" parTransId="{4501A407-FD61-487F-9285-E604BB730862}" sibTransId="{660F4767-622F-4BBC-A086-2CD97AED83EA}"/>
    <dgm:cxn modelId="{9527F635-1805-41A1-AFFD-DC9AE01219A8}" type="presParOf" srcId="{03BC53CA-BD0B-4BB9-8E37-0CF0753A4516}" destId="{B9E8FEA2-A5E1-4CFB-936E-65487728B18D}" srcOrd="0" destOrd="0" presId="urn:microsoft.com/office/officeart/2018/2/layout/IconVerticalSolidList"/>
    <dgm:cxn modelId="{40304B20-EFF7-497D-8F5E-3224F06A2C04}" type="presParOf" srcId="{B9E8FEA2-A5E1-4CFB-936E-65487728B18D}" destId="{F832092B-3330-4867-9251-F5B1EE5A35E2}" srcOrd="0" destOrd="0" presId="urn:microsoft.com/office/officeart/2018/2/layout/IconVerticalSolidList"/>
    <dgm:cxn modelId="{6DB3BDBA-AC5E-4922-A583-9ECD5C128D65}" type="presParOf" srcId="{B9E8FEA2-A5E1-4CFB-936E-65487728B18D}" destId="{E11E4846-5B2A-47D1-9D80-FDE78556996C}" srcOrd="1" destOrd="0" presId="urn:microsoft.com/office/officeart/2018/2/layout/IconVerticalSolidList"/>
    <dgm:cxn modelId="{2111AE6D-4B68-47BD-A76E-025241D53145}" type="presParOf" srcId="{B9E8FEA2-A5E1-4CFB-936E-65487728B18D}" destId="{CB3896DD-E874-4280-B5D6-1A64399E2239}" srcOrd="2" destOrd="0" presId="urn:microsoft.com/office/officeart/2018/2/layout/IconVerticalSolidList"/>
    <dgm:cxn modelId="{C79AF802-0885-4981-8D95-C00C710C0B13}" type="presParOf" srcId="{B9E8FEA2-A5E1-4CFB-936E-65487728B18D}" destId="{F317C609-2853-4A24-8567-F2BA8E1D9509}" srcOrd="3" destOrd="0" presId="urn:microsoft.com/office/officeart/2018/2/layout/IconVerticalSolidList"/>
    <dgm:cxn modelId="{FEB30FC1-C8D5-4707-85E9-1181F9D0D071}" type="presParOf" srcId="{03BC53CA-BD0B-4BB9-8E37-0CF0753A4516}" destId="{3A3EE676-8155-4378-9DA9-636E8DD6E654}" srcOrd="1" destOrd="0" presId="urn:microsoft.com/office/officeart/2018/2/layout/IconVerticalSolidList"/>
    <dgm:cxn modelId="{FA5277F0-F2DF-4532-BBF9-26F23BB3F860}" type="presParOf" srcId="{03BC53CA-BD0B-4BB9-8E37-0CF0753A4516}" destId="{E3F04F73-756B-4A2F-AD52-36CC25C30E3A}" srcOrd="2" destOrd="0" presId="urn:microsoft.com/office/officeart/2018/2/layout/IconVerticalSolidList"/>
    <dgm:cxn modelId="{FF7EE16F-E2C9-4DD0-B7B7-BC7BADF9890B}" type="presParOf" srcId="{E3F04F73-756B-4A2F-AD52-36CC25C30E3A}" destId="{B4E945F1-C9F1-426C-B95E-21BE33F46384}" srcOrd="0" destOrd="0" presId="urn:microsoft.com/office/officeart/2018/2/layout/IconVerticalSolidList"/>
    <dgm:cxn modelId="{4FE6F0C4-577E-46C0-97B5-219048608D64}" type="presParOf" srcId="{E3F04F73-756B-4A2F-AD52-36CC25C30E3A}" destId="{B1136125-82AB-4E2A-AF9B-ABDC606DCC69}" srcOrd="1" destOrd="0" presId="urn:microsoft.com/office/officeart/2018/2/layout/IconVerticalSolidList"/>
    <dgm:cxn modelId="{981AF5EE-589E-47DE-AA1C-7CA6AAC04E8B}" type="presParOf" srcId="{E3F04F73-756B-4A2F-AD52-36CC25C30E3A}" destId="{D2E1EE92-BD17-4B9D-990C-4FBE4FB1BBB1}" srcOrd="2" destOrd="0" presId="urn:microsoft.com/office/officeart/2018/2/layout/IconVerticalSolidList"/>
    <dgm:cxn modelId="{200D2F91-64BA-4021-B9FE-DF2FEC600980}" type="presParOf" srcId="{E3F04F73-756B-4A2F-AD52-36CC25C30E3A}" destId="{93D5AFE1-DD9B-4CE2-BD47-B047DFCC057A}" srcOrd="3" destOrd="0" presId="urn:microsoft.com/office/officeart/2018/2/layout/IconVerticalSolidList"/>
    <dgm:cxn modelId="{6FD2D073-AE72-48C1-8963-D80FACE46D13}" type="presParOf" srcId="{03BC53CA-BD0B-4BB9-8E37-0CF0753A4516}" destId="{3D70FF4D-7F7F-4ED2-A5ED-C9710A0E7817}" srcOrd="3" destOrd="0" presId="urn:microsoft.com/office/officeart/2018/2/layout/IconVerticalSolidList"/>
    <dgm:cxn modelId="{3667BE9C-06B3-43AC-B35A-541C2B62F63F}" type="presParOf" srcId="{03BC53CA-BD0B-4BB9-8E37-0CF0753A4516}" destId="{79E82538-B226-4421-8E62-26E0E329B84D}" srcOrd="4" destOrd="0" presId="urn:microsoft.com/office/officeart/2018/2/layout/IconVerticalSolidList"/>
    <dgm:cxn modelId="{9C8F967A-4BDC-40AB-98ED-429C0B97462D}" type="presParOf" srcId="{79E82538-B226-4421-8E62-26E0E329B84D}" destId="{F99B7A13-5819-4F8A-81F0-6BE1CC1D23DA}" srcOrd="0" destOrd="0" presId="urn:microsoft.com/office/officeart/2018/2/layout/IconVerticalSolidList"/>
    <dgm:cxn modelId="{52013043-F8BE-4133-8D38-E597E407F3EF}" type="presParOf" srcId="{79E82538-B226-4421-8E62-26E0E329B84D}" destId="{428926BB-AE23-4FBE-B30E-184A07D7B19F}" srcOrd="1" destOrd="0" presId="urn:microsoft.com/office/officeart/2018/2/layout/IconVerticalSolidList"/>
    <dgm:cxn modelId="{84E7BF12-0C22-4B99-B775-4427F860409C}" type="presParOf" srcId="{79E82538-B226-4421-8E62-26E0E329B84D}" destId="{2C799E73-58DC-4F30-A059-85CF4808216D}" srcOrd="2" destOrd="0" presId="urn:microsoft.com/office/officeart/2018/2/layout/IconVerticalSolidList"/>
    <dgm:cxn modelId="{49D24D0F-8AA8-48B7-9DE2-C51532A658DE}" type="presParOf" srcId="{79E82538-B226-4421-8E62-26E0E329B84D}" destId="{2A2BFEF5-D15F-451E-898D-65B19758F35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6B2A7B-1B1A-4880-ACCB-2BAC9293C7D5}" type="doc">
      <dgm:prSet loTypeId="urn:microsoft.com/office/officeart/2016/7/layout/VerticalSolidActionList" loCatId="List" qsTypeId="urn:microsoft.com/office/officeart/2005/8/quickstyle/simple2" qsCatId="simple" csTypeId="urn:microsoft.com/office/officeart/2005/8/colors/colorful2" csCatId="colorful"/>
      <dgm:spPr/>
      <dgm:t>
        <a:bodyPr/>
        <a:lstStyle/>
        <a:p>
          <a:endParaRPr lang="en-US"/>
        </a:p>
      </dgm:t>
    </dgm:pt>
    <dgm:pt modelId="{F98B42BF-D32A-47CF-A105-6434371B693A}">
      <dgm:prSet/>
      <dgm:spPr/>
      <dgm:t>
        <a:bodyPr/>
        <a:lstStyle/>
        <a:p>
          <a:r>
            <a:rPr lang="en-US"/>
            <a:t>Organize</a:t>
          </a:r>
        </a:p>
      </dgm:t>
    </dgm:pt>
    <dgm:pt modelId="{21801AF3-D825-4BB3-B966-347EB2EEFD61}" type="parTrans" cxnId="{DEA6F06E-D154-42D1-AC7C-092DA044B167}">
      <dgm:prSet/>
      <dgm:spPr/>
      <dgm:t>
        <a:bodyPr/>
        <a:lstStyle/>
        <a:p>
          <a:endParaRPr lang="en-US"/>
        </a:p>
      </dgm:t>
    </dgm:pt>
    <dgm:pt modelId="{E7965533-CB2E-4FAC-989B-2FF50E6FA744}" type="sibTrans" cxnId="{DEA6F06E-D154-42D1-AC7C-092DA044B167}">
      <dgm:prSet/>
      <dgm:spPr/>
      <dgm:t>
        <a:bodyPr/>
        <a:lstStyle/>
        <a:p>
          <a:endParaRPr lang="en-US"/>
        </a:p>
      </dgm:t>
    </dgm:pt>
    <dgm:pt modelId="{EE15C56F-4E06-4189-8850-2FDE7A8EF03C}">
      <dgm:prSet/>
      <dgm:spPr/>
      <dgm:t>
        <a:bodyPr/>
        <a:lstStyle/>
        <a:p>
          <a:r>
            <a:rPr lang="en-US"/>
            <a:t>Organize Knowledge: Frameworks allow for the organization of knowledge and provide a common language for discussing implementation.</a:t>
          </a:r>
        </a:p>
      </dgm:t>
    </dgm:pt>
    <dgm:pt modelId="{5CC287FA-A694-4864-81EB-FB16C4033B33}" type="parTrans" cxnId="{C2ED4054-F534-40AB-8DD8-054475A62421}">
      <dgm:prSet/>
      <dgm:spPr/>
      <dgm:t>
        <a:bodyPr/>
        <a:lstStyle/>
        <a:p>
          <a:endParaRPr lang="en-US"/>
        </a:p>
      </dgm:t>
    </dgm:pt>
    <dgm:pt modelId="{E2705BF1-E174-4C34-BF1D-F053713EC98D}" type="sibTrans" cxnId="{C2ED4054-F534-40AB-8DD8-054475A62421}">
      <dgm:prSet/>
      <dgm:spPr/>
      <dgm:t>
        <a:bodyPr/>
        <a:lstStyle/>
        <a:p>
          <a:endParaRPr lang="en-US"/>
        </a:p>
      </dgm:t>
    </dgm:pt>
    <dgm:pt modelId="{E76F2795-65B8-45BE-8432-A4BE1C4BB864}">
      <dgm:prSet/>
      <dgm:spPr/>
      <dgm:t>
        <a:bodyPr/>
        <a:lstStyle/>
        <a:p>
          <a:r>
            <a:rPr lang="en-US"/>
            <a:t>Provide</a:t>
          </a:r>
        </a:p>
      </dgm:t>
    </dgm:pt>
    <dgm:pt modelId="{07767037-AABF-41EB-AFFB-293527DFF22C}" type="parTrans" cxnId="{8BCF1FB4-09BC-43F9-B078-A5C00BFE4136}">
      <dgm:prSet/>
      <dgm:spPr/>
      <dgm:t>
        <a:bodyPr/>
        <a:lstStyle/>
        <a:p>
          <a:endParaRPr lang="en-US"/>
        </a:p>
      </dgm:t>
    </dgm:pt>
    <dgm:pt modelId="{180A2326-31D7-4185-81F4-EC4AFB41995C}" type="sibTrans" cxnId="{8BCF1FB4-09BC-43F9-B078-A5C00BFE4136}">
      <dgm:prSet/>
      <dgm:spPr/>
      <dgm:t>
        <a:bodyPr/>
        <a:lstStyle/>
        <a:p>
          <a:endParaRPr lang="en-US"/>
        </a:p>
      </dgm:t>
    </dgm:pt>
    <dgm:pt modelId="{249D8159-D0B7-4D48-82B5-EE0C524D813F}">
      <dgm:prSet/>
      <dgm:spPr/>
      <dgm:t>
        <a:bodyPr/>
        <a:lstStyle/>
        <a:p>
          <a:r>
            <a:rPr lang="en-US"/>
            <a:t>Provide Structure: Frameworks give structured guidance for planning and evaluating interventions, helping to systematically address implementation challenges.</a:t>
          </a:r>
        </a:p>
      </dgm:t>
    </dgm:pt>
    <dgm:pt modelId="{430A794C-B633-410F-AB3A-6B9102DAA977}" type="parTrans" cxnId="{14B06F27-548E-4787-BF2F-DEFDD24E7D49}">
      <dgm:prSet/>
      <dgm:spPr/>
      <dgm:t>
        <a:bodyPr/>
        <a:lstStyle/>
        <a:p>
          <a:endParaRPr lang="en-US"/>
        </a:p>
      </dgm:t>
    </dgm:pt>
    <dgm:pt modelId="{261C3A0F-6F5C-40C7-B2DF-94189F6F0906}" type="sibTrans" cxnId="{14B06F27-548E-4787-BF2F-DEFDD24E7D49}">
      <dgm:prSet/>
      <dgm:spPr/>
      <dgm:t>
        <a:bodyPr/>
        <a:lstStyle/>
        <a:p>
          <a:endParaRPr lang="en-US"/>
        </a:p>
      </dgm:t>
    </dgm:pt>
    <dgm:pt modelId="{CCD002EC-A263-49FB-88A6-CAA056EB6E3C}">
      <dgm:prSet/>
      <dgm:spPr/>
      <dgm:t>
        <a:bodyPr/>
        <a:lstStyle/>
        <a:p>
          <a:r>
            <a:rPr lang="en-US"/>
            <a:t>Assess</a:t>
          </a:r>
        </a:p>
      </dgm:t>
    </dgm:pt>
    <dgm:pt modelId="{2B24B6BD-25AE-4D96-B0B1-A5300CEFD15B}" type="parTrans" cxnId="{BD977286-45A2-444B-95BC-EF587C7C866B}">
      <dgm:prSet/>
      <dgm:spPr/>
      <dgm:t>
        <a:bodyPr/>
        <a:lstStyle/>
        <a:p>
          <a:endParaRPr lang="en-US"/>
        </a:p>
      </dgm:t>
    </dgm:pt>
    <dgm:pt modelId="{A2C2FBDB-7AA9-4E18-9775-90162AB76691}" type="sibTrans" cxnId="{BD977286-45A2-444B-95BC-EF587C7C866B}">
      <dgm:prSet/>
      <dgm:spPr/>
      <dgm:t>
        <a:bodyPr/>
        <a:lstStyle/>
        <a:p>
          <a:endParaRPr lang="en-US"/>
        </a:p>
      </dgm:t>
    </dgm:pt>
    <dgm:pt modelId="{172B7615-F42A-47E0-891A-1CD27462D151}">
      <dgm:prSet/>
      <dgm:spPr/>
      <dgm:t>
        <a:bodyPr/>
        <a:lstStyle/>
        <a:p>
          <a:r>
            <a:rPr lang="en-US"/>
            <a:t>Assess Effectiveness: They offer a framework to assess how well interventions are implemented and sustained across diverse settings.</a:t>
          </a:r>
        </a:p>
      </dgm:t>
    </dgm:pt>
    <dgm:pt modelId="{B07A8243-57FE-471F-A7FC-10E27CBA5B93}" type="parTrans" cxnId="{3C4549D7-329F-468C-A708-FC9C5C484E58}">
      <dgm:prSet/>
      <dgm:spPr/>
      <dgm:t>
        <a:bodyPr/>
        <a:lstStyle/>
        <a:p>
          <a:endParaRPr lang="en-US"/>
        </a:p>
      </dgm:t>
    </dgm:pt>
    <dgm:pt modelId="{63EB4FC6-6D0F-42F0-913A-379D2F6FC7D6}" type="sibTrans" cxnId="{3C4549D7-329F-468C-A708-FC9C5C484E58}">
      <dgm:prSet/>
      <dgm:spPr/>
      <dgm:t>
        <a:bodyPr/>
        <a:lstStyle/>
        <a:p>
          <a:endParaRPr lang="en-US"/>
        </a:p>
      </dgm:t>
    </dgm:pt>
    <dgm:pt modelId="{2B0EED1A-7056-A644-88F2-5043E2C0E7E6}" type="pres">
      <dgm:prSet presAssocID="{736B2A7B-1B1A-4880-ACCB-2BAC9293C7D5}" presName="Name0" presStyleCnt="0">
        <dgm:presLayoutVars>
          <dgm:dir/>
          <dgm:animLvl val="lvl"/>
          <dgm:resizeHandles val="exact"/>
        </dgm:presLayoutVars>
      </dgm:prSet>
      <dgm:spPr/>
    </dgm:pt>
    <dgm:pt modelId="{6064D9B7-83CC-DC48-95F8-0DF9D0FB2E45}" type="pres">
      <dgm:prSet presAssocID="{F98B42BF-D32A-47CF-A105-6434371B693A}" presName="linNode" presStyleCnt="0"/>
      <dgm:spPr/>
    </dgm:pt>
    <dgm:pt modelId="{AF78ACBE-6217-7E4F-9006-A201353C070D}" type="pres">
      <dgm:prSet presAssocID="{F98B42BF-D32A-47CF-A105-6434371B693A}" presName="parentText" presStyleLbl="alignNode1" presStyleIdx="0" presStyleCnt="3">
        <dgm:presLayoutVars>
          <dgm:chMax val="1"/>
          <dgm:bulletEnabled/>
        </dgm:presLayoutVars>
      </dgm:prSet>
      <dgm:spPr/>
    </dgm:pt>
    <dgm:pt modelId="{7A2FA3AD-689E-A442-A35D-0CFB4A0C37B6}" type="pres">
      <dgm:prSet presAssocID="{F98B42BF-D32A-47CF-A105-6434371B693A}" presName="descendantText" presStyleLbl="alignAccFollowNode1" presStyleIdx="0" presStyleCnt="3">
        <dgm:presLayoutVars>
          <dgm:bulletEnabled/>
        </dgm:presLayoutVars>
      </dgm:prSet>
      <dgm:spPr/>
    </dgm:pt>
    <dgm:pt modelId="{436A3D77-2E4D-0D43-AD46-C572F39D8BFD}" type="pres">
      <dgm:prSet presAssocID="{E7965533-CB2E-4FAC-989B-2FF50E6FA744}" presName="sp" presStyleCnt="0"/>
      <dgm:spPr/>
    </dgm:pt>
    <dgm:pt modelId="{CCECF4D2-BA61-8644-94AB-675C4FFB169A}" type="pres">
      <dgm:prSet presAssocID="{E76F2795-65B8-45BE-8432-A4BE1C4BB864}" presName="linNode" presStyleCnt="0"/>
      <dgm:spPr/>
    </dgm:pt>
    <dgm:pt modelId="{24211A97-E239-F94C-A259-B43EBE89886C}" type="pres">
      <dgm:prSet presAssocID="{E76F2795-65B8-45BE-8432-A4BE1C4BB864}" presName="parentText" presStyleLbl="alignNode1" presStyleIdx="1" presStyleCnt="3">
        <dgm:presLayoutVars>
          <dgm:chMax val="1"/>
          <dgm:bulletEnabled/>
        </dgm:presLayoutVars>
      </dgm:prSet>
      <dgm:spPr/>
    </dgm:pt>
    <dgm:pt modelId="{D7360D07-28BC-EF42-AFA7-AD3FCA11F4C2}" type="pres">
      <dgm:prSet presAssocID="{E76F2795-65B8-45BE-8432-A4BE1C4BB864}" presName="descendantText" presStyleLbl="alignAccFollowNode1" presStyleIdx="1" presStyleCnt="3">
        <dgm:presLayoutVars>
          <dgm:bulletEnabled/>
        </dgm:presLayoutVars>
      </dgm:prSet>
      <dgm:spPr/>
    </dgm:pt>
    <dgm:pt modelId="{175C579E-6625-CE44-B183-96E56962754B}" type="pres">
      <dgm:prSet presAssocID="{180A2326-31D7-4185-81F4-EC4AFB41995C}" presName="sp" presStyleCnt="0"/>
      <dgm:spPr/>
    </dgm:pt>
    <dgm:pt modelId="{CA786A55-3B91-D54B-B074-AD5EA22CD497}" type="pres">
      <dgm:prSet presAssocID="{CCD002EC-A263-49FB-88A6-CAA056EB6E3C}" presName="linNode" presStyleCnt="0"/>
      <dgm:spPr/>
    </dgm:pt>
    <dgm:pt modelId="{08720226-4340-764D-A9A3-CCFA242E076C}" type="pres">
      <dgm:prSet presAssocID="{CCD002EC-A263-49FB-88A6-CAA056EB6E3C}" presName="parentText" presStyleLbl="alignNode1" presStyleIdx="2" presStyleCnt="3">
        <dgm:presLayoutVars>
          <dgm:chMax val="1"/>
          <dgm:bulletEnabled/>
        </dgm:presLayoutVars>
      </dgm:prSet>
      <dgm:spPr/>
    </dgm:pt>
    <dgm:pt modelId="{4A095BF8-F435-9C4B-B0C4-209EE4190CBE}" type="pres">
      <dgm:prSet presAssocID="{CCD002EC-A263-49FB-88A6-CAA056EB6E3C}" presName="descendantText" presStyleLbl="alignAccFollowNode1" presStyleIdx="2" presStyleCnt="3">
        <dgm:presLayoutVars>
          <dgm:bulletEnabled/>
        </dgm:presLayoutVars>
      </dgm:prSet>
      <dgm:spPr/>
    </dgm:pt>
  </dgm:ptLst>
  <dgm:cxnLst>
    <dgm:cxn modelId="{1CBE2E09-527F-4D42-9C4B-5C3C7234322C}" type="presOf" srcId="{F98B42BF-D32A-47CF-A105-6434371B693A}" destId="{AF78ACBE-6217-7E4F-9006-A201353C070D}" srcOrd="0" destOrd="0" presId="urn:microsoft.com/office/officeart/2016/7/layout/VerticalSolidActionList"/>
    <dgm:cxn modelId="{14B06F27-548E-4787-BF2F-DEFDD24E7D49}" srcId="{E76F2795-65B8-45BE-8432-A4BE1C4BB864}" destId="{249D8159-D0B7-4D48-82B5-EE0C524D813F}" srcOrd="0" destOrd="0" parTransId="{430A794C-B633-410F-AB3A-6B9102DAA977}" sibTransId="{261C3A0F-6F5C-40C7-B2DF-94189F6F0906}"/>
    <dgm:cxn modelId="{7BEB4F44-F8C6-E84D-A8DF-E56E34881973}" type="presOf" srcId="{249D8159-D0B7-4D48-82B5-EE0C524D813F}" destId="{D7360D07-28BC-EF42-AFA7-AD3FCA11F4C2}" srcOrd="0" destOrd="0" presId="urn:microsoft.com/office/officeart/2016/7/layout/VerticalSolidActionList"/>
    <dgm:cxn modelId="{AB20334C-F16E-D843-8266-B24B1980118A}" type="presOf" srcId="{736B2A7B-1B1A-4880-ACCB-2BAC9293C7D5}" destId="{2B0EED1A-7056-A644-88F2-5043E2C0E7E6}" srcOrd="0" destOrd="0" presId="urn:microsoft.com/office/officeart/2016/7/layout/VerticalSolidActionList"/>
    <dgm:cxn modelId="{DEA6F06E-D154-42D1-AC7C-092DA044B167}" srcId="{736B2A7B-1B1A-4880-ACCB-2BAC9293C7D5}" destId="{F98B42BF-D32A-47CF-A105-6434371B693A}" srcOrd="0" destOrd="0" parTransId="{21801AF3-D825-4BB3-B966-347EB2EEFD61}" sibTransId="{E7965533-CB2E-4FAC-989B-2FF50E6FA744}"/>
    <dgm:cxn modelId="{31D4D252-B314-B641-8FFA-3EEABA171CE4}" type="presOf" srcId="{E76F2795-65B8-45BE-8432-A4BE1C4BB864}" destId="{24211A97-E239-F94C-A259-B43EBE89886C}" srcOrd="0" destOrd="0" presId="urn:microsoft.com/office/officeart/2016/7/layout/VerticalSolidActionList"/>
    <dgm:cxn modelId="{C2ED4054-F534-40AB-8DD8-054475A62421}" srcId="{F98B42BF-D32A-47CF-A105-6434371B693A}" destId="{EE15C56F-4E06-4189-8850-2FDE7A8EF03C}" srcOrd="0" destOrd="0" parTransId="{5CC287FA-A694-4864-81EB-FB16C4033B33}" sibTransId="{E2705BF1-E174-4C34-BF1D-F053713EC98D}"/>
    <dgm:cxn modelId="{BD977286-45A2-444B-95BC-EF587C7C866B}" srcId="{736B2A7B-1B1A-4880-ACCB-2BAC9293C7D5}" destId="{CCD002EC-A263-49FB-88A6-CAA056EB6E3C}" srcOrd="2" destOrd="0" parTransId="{2B24B6BD-25AE-4D96-B0B1-A5300CEFD15B}" sibTransId="{A2C2FBDB-7AA9-4E18-9775-90162AB76691}"/>
    <dgm:cxn modelId="{801CD4A4-107F-EB44-8328-E19CADC4E836}" type="presOf" srcId="{CCD002EC-A263-49FB-88A6-CAA056EB6E3C}" destId="{08720226-4340-764D-A9A3-CCFA242E076C}" srcOrd="0" destOrd="0" presId="urn:microsoft.com/office/officeart/2016/7/layout/VerticalSolidActionList"/>
    <dgm:cxn modelId="{8BCF1FB4-09BC-43F9-B078-A5C00BFE4136}" srcId="{736B2A7B-1B1A-4880-ACCB-2BAC9293C7D5}" destId="{E76F2795-65B8-45BE-8432-A4BE1C4BB864}" srcOrd="1" destOrd="0" parTransId="{07767037-AABF-41EB-AFFB-293527DFF22C}" sibTransId="{180A2326-31D7-4185-81F4-EC4AFB41995C}"/>
    <dgm:cxn modelId="{97B701BB-3C32-0342-913E-7C3836D1D86E}" type="presOf" srcId="{EE15C56F-4E06-4189-8850-2FDE7A8EF03C}" destId="{7A2FA3AD-689E-A442-A35D-0CFB4A0C37B6}" srcOrd="0" destOrd="0" presId="urn:microsoft.com/office/officeart/2016/7/layout/VerticalSolidActionList"/>
    <dgm:cxn modelId="{3C4549D7-329F-468C-A708-FC9C5C484E58}" srcId="{CCD002EC-A263-49FB-88A6-CAA056EB6E3C}" destId="{172B7615-F42A-47E0-891A-1CD27462D151}" srcOrd="0" destOrd="0" parTransId="{B07A8243-57FE-471F-A7FC-10E27CBA5B93}" sibTransId="{63EB4FC6-6D0F-42F0-913A-379D2F6FC7D6}"/>
    <dgm:cxn modelId="{351266F8-2D8A-9E43-9C2C-02347C181514}" type="presOf" srcId="{172B7615-F42A-47E0-891A-1CD27462D151}" destId="{4A095BF8-F435-9C4B-B0C4-209EE4190CBE}" srcOrd="0" destOrd="0" presId="urn:microsoft.com/office/officeart/2016/7/layout/VerticalSolidActionList"/>
    <dgm:cxn modelId="{49541B14-A97A-B947-91BF-B1F793414374}" type="presParOf" srcId="{2B0EED1A-7056-A644-88F2-5043E2C0E7E6}" destId="{6064D9B7-83CC-DC48-95F8-0DF9D0FB2E45}" srcOrd="0" destOrd="0" presId="urn:microsoft.com/office/officeart/2016/7/layout/VerticalSolidActionList"/>
    <dgm:cxn modelId="{5B988208-4594-774A-9EC8-DFEC93F1FA2E}" type="presParOf" srcId="{6064D9B7-83CC-DC48-95F8-0DF9D0FB2E45}" destId="{AF78ACBE-6217-7E4F-9006-A201353C070D}" srcOrd="0" destOrd="0" presId="urn:microsoft.com/office/officeart/2016/7/layout/VerticalSolidActionList"/>
    <dgm:cxn modelId="{B301D65A-71C8-8840-8D7D-83204D5FE333}" type="presParOf" srcId="{6064D9B7-83CC-DC48-95F8-0DF9D0FB2E45}" destId="{7A2FA3AD-689E-A442-A35D-0CFB4A0C37B6}" srcOrd="1" destOrd="0" presId="urn:microsoft.com/office/officeart/2016/7/layout/VerticalSolidActionList"/>
    <dgm:cxn modelId="{CB683836-F184-1843-B3BB-57390E4C45FF}" type="presParOf" srcId="{2B0EED1A-7056-A644-88F2-5043E2C0E7E6}" destId="{436A3D77-2E4D-0D43-AD46-C572F39D8BFD}" srcOrd="1" destOrd="0" presId="urn:microsoft.com/office/officeart/2016/7/layout/VerticalSolidActionList"/>
    <dgm:cxn modelId="{146D274A-ACA0-AE4C-8FE4-9F7C566B9E35}" type="presParOf" srcId="{2B0EED1A-7056-A644-88F2-5043E2C0E7E6}" destId="{CCECF4D2-BA61-8644-94AB-675C4FFB169A}" srcOrd="2" destOrd="0" presId="urn:microsoft.com/office/officeart/2016/7/layout/VerticalSolidActionList"/>
    <dgm:cxn modelId="{60CD2FC8-16E9-5B43-BBA9-F0521E49408F}" type="presParOf" srcId="{CCECF4D2-BA61-8644-94AB-675C4FFB169A}" destId="{24211A97-E239-F94C-A259-B43EBE89886C}" srcOrd="0" destOrd="0" presId="urn:microsoft.com/office/officeart/2016/7/layout/VerticalSolidActionList"/>
    <dgm:cxn modelId="{55F7E8F9-0294-1B4C-8936-D012C8F28CA3}" type="presParOf" srcId="{CCECF4D2-BA61-8644-94AB-675C4FFB169A}" destId="{D7360D07-28BC-EF42-AFA7-AD3FCA11F4C2}" srcOrd="1" destOrd="0" presId="urn:microsoft.com/office/officeart/2016/7/layout/VerticalSolidActionList"/>
    <dgm:cxn modelId="{601491A8-E254-A146-B166-546476BE157B}" type="presParOf" srcId="{2B0EED1A-7056-A644-88F2-5043E2C0E7E6}" destId="{175C579E-6625-CE44-B183-96E56962754B}" srcOrd="3" destOrd="0" presId="urn:microsoft.com/office/officeart/2016/7/layout/VerticalSolidActionList"/>
    <dgm:cxn modelId="{3FB598C8-ED16-B34D-AAE5-340CEDD2890D}" type="presParOf" srcId="{2B0EED1A-7056-A644-88F2-5043E2C0E7E6}" destId="{CA786A55-3B91-D54B-B074-AD5EA22CD497}" srcOrd="4" destOrd="0" presId="urn:microsoft.com/office/officeart/2016/7/layout/VerticalSolidActionList"/>
    <dgm:cxn modelId="{2170A392-ADBB-0441-9467-A8A6460CF7DF}" type="presParOf" srcId="{CA786A55-3B91-D54B-B074-AD5EA22CD497}" destId="{08720226-4340-764D-A9A3-CCFA242E076C}" srcOrd="0" destOrd="0" presId="urn:microsoft.com/office/officeart/2016/7/layout/VerticalSolidActionList"/>
    <dgm:cxn modelId="{4914AE2A-5150-1E42-80AD-A282A4A12F34}" type="presParOf" srcId="{CA786A55-3B91-D54B-B074-AD5EA22CD497}" destId="{4A095BF8-F435-9C4B-B0C4-209EE4190CBE}"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F2942F-0A21-4F1E-BA6D-72AC9A583F0B}"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2C21D298-C89E-4498-B219-3FC592AF82CD}">
      <dgm:prSet/>
      <dgm:spPr/>
      <dgm:t>
        <a:bodyPr/>
        <a:lstStyle/>
        <a:p>
          <a:r>
            <a:rPr lang="en-US" b="1"/>
            <a:t>1. Process Frameworks: </a:t>
          </a:r>
          <a:r>
            <a:rPr lang="en-US"/>
            <a:t>These frameworks guide the steps needed to implement an intervention. Example: Knowledge to Action Framework.</a:t>
          </a:r>
        </a:p>
      </dgm:t>
    </dgm:pt>
    <dgm:pt modelId="{6AC428D5-8BFC-411C-9541-A97C615967B5}" type="parTrans" cxnId="{1B7FCCF4-5E62-456D-9C70-8F848FC4A19A}">
      <dgm:prSet/>
      <dgm:spPr/>
      <dgm:t>
        <a:bodyPr/>
        <a:lstStyle/>
        <a:p>
          <a:endParaRPr lang="en-US"/>
        </a:p>
      </dgm:t>
    </dgm:pt>
    <dgm:pt modelId="{C7FC6895-8100-4F2C-AD6E-B3A26CC78EC6}" type="sibTrans" cxnId="{1B7FCCF4-5E62-456D-9C70-8F848FC4A19A}">
      <dgm:prSet/>
      <dgm:spPr/>
      <dgm:t>
        <a:bodyPr/>
        <a:lstStyle/>
        <a:p>
          <a:endParaRPr lang="en-US"/>
        </a:p>
      </dgm:t>
    </dgm:pt>
    <dgm:pt modelId="{F771029F-A3BC-44C4-8416-19D2C1D6D8A4}">
      <dgm:prSet/>
      <dgm:spPr/>
      <dgm:t>
        <a:bodyPr/>
        <a:lstStyle/>
        <a:p>
          <a:r>
            <a:rPr lang="en-US" b="1"/>
            <a:t>2. Determinant Frameworks: </a:t>
          </a:r>
          <a:r>
            <a:rPr lang="en-US"/>
            <a:t>These identify factors that affect implementation, such as CFIR (Consolidated Framework for Implementation Research).</a:t>
          </a:r>
        </a:p>
      </dgm:t>
    </dgm:pt>
    <dgm:pt modelId="{6F5DE6C8-0697-4A2F-B0AB-A544EB74B1F7}" type="parTrans" cxnId="{AD09EE98-DAC7-4E2E-BDEF-AF2FC23621B4}">
      <dgm:prSet/>
      <dgm:spPr/>
      <dgm:t>
        <a:bodyPr/>
        <a:lstStyle/>
        <a:p>
          <a:endParaRPr lang="en-US"/>
        </a:p>
      </dgm:t>
    </dgm:pt>
    <dgm:pt modelId="{85A65770-7672-48FD-8033-F4B579F0EA5A}" type="sibTrans" cxnId="{AD09EE98-DAC7-4E2E-BDEF-AF2FC23621B4}">
      <dgm:prSet/>
      <dgm:spPr/>
      <dgm:t>
        <a:bodyPr/>
        <a:lstStyle/>
        <a:p>
          <a:endParaRPr lang="en-US"/>
        </a:p>
      </dgm:t>
    </dgm:pt>
    <dgm:pt modelId="{F67A95AD-1743-4264-BA72-6BB637523752}">
      <dgm:prSet/>
      <dgm:spPr/>
      <dgm:t>
        <a:bodyPr/>
        <a:lstStyle/>
        <a:p>
          <a:r>
            <a:rPr lang="en-US" b="1"/>
            <a:t>3. Evaluation Frameworks: </a:t>
          </a:r>
          <a:r>
            <a:rPr lang="en-US"/>
            <a:t>These frameworks focus on assessing outcomes related to implementation, such as REAIM.</a:t>
          </a:r>
        </a:p>
      </dgm:t>
    </dgm:pt>
    <dgm:pt modelId="{BB2F92B7-EBF2-4C1C-96BE-277EED7CFDA6}" type="parTrans" cxnId="{DD83F243-15F1-423B-ACBD-304CCAC3DEED}">
      <dgm:prSet/>
      <dgm:spPr/>
      <dgm:t>
        <a:bodyPr/>
        <a:lstStyle/>
        <a:p>
          <a:endParaRPr lang="en-US"/>
        </a:p>
      </dgm:t>
    </dgm:pt>
    <dgm:pt modelId="{A35C24A4-B2DA-4B3D-BF59-F9661F6BA874}" type="sibTrans" cxnId="{DD83F243-15F1-423B-ACBD-304CCAC3DEED}">
      <dgm:prSet/>
      <dgm:spPr/>
      <dgm:t>
        <a:bodyPr/>
        <a:lstStyle/>
        <a:p>
          <a:endParaRPr lang="en-US"/>
        </a:p>
      </dgm:t>
    </dgm:pt>
    <dgm:pt modelId="{DCB56F46-2EDB-1D41-9FCF-190C4FB958A0}" type="pres">
      <dgm:prSet presAssocID="{00F2942F-0A21-4F1E-BA6D-72AC9A583F0B}" presName="Name0" presStyleCnt="0">
        <dgm:presLayoutVars>
          <dgm:dir/>
          <dgm:animLvl val="lvl"/>
          <dgm:resizeHandles val="exact"/>
        </dgm:presLayoutVars>
      </dgm:prSet>
      <dgm:spPr/>
    </dgm:pt>
    <dgm:pt modelId="{F2DB1441-F5BA-DA48-995B-B05077F2A9CC}" type="pres">
      <dgm:prSet presAssocID="{F67A95AD-1743-4264-BA72-6BB637523752}" presName="boxAndChildren" presStyleCnt="0"/>
      <dgm:spPr/>
    </dgm:pt>
    <dgm:pt modelId="{251727B3-3AFD-6841-911A-D65F9FE7580D}" type="pres">
      <dgm:prSet presAssocID="{F67A95AD-1743-4264-BA72-6BB637523752}" presName="parentTextBox" presStyleLbl="node1" presStyleIdx="0" presStyleCnt="3"/>
      <dgm:spPr/>
    </dgm:pt>
    <dgm:pt modelId="{43E10E56-94FA-ED46-A44F-02C3501092F7}" type="pres">
      <dgm:prSet presAssocID="{85A65770-7672-48FD-8033-F4B579F0EA5A}" presName="sp" presStyleCnt="0"/>
      <dgm:spPr/>
    </dgm:pt>
    <dgm:pt modelId="{89ADD565-EDB9-A642-9418-CA655905BE8C}" type="pres">
      <dgm:prSet presAssocID="{F771029F-A3BC-44C4-8416-19D2C1D6D8A4}" presName="arrowAndChildren" presStyleCnt="0"/>
      <dgm:spPr/>
    </dgm:pt>
    <dgm:pt modelId="{08052F15-4B61-4341-890C-82D8AA0DF9E4}" type="pres">
      <dgm:prSet presAssocID="{F771029F-A3BC-44C4-8416-19D2C1D6D8A4}" presName="parentTextArrow" presStyleLbl="node1" presStyleIdx="1" presStyleCnt="3"/>
      <dgm:spPr/>
    </dgm:pt>
    <dgm:pt modelId="{D14CA127-5C1D-D14F-A985-90116CF4A958}" type="pres">
      <dgm:prSet presAssocID="{C7FC6895-8100-4F2C-AD6E-B3A26CC78EC6}" presName="sp" presStyleCnt="0"/>
      <dgm:spPr/>
    </dgm:pt>
    <dgm:pt modelId="{1D7ED72F-F6FC-FB49-8B4E-BDBCF99DE3CF}" type="pres">
      <dgm:prSet presAssocID="{2C21D298-C89E-4498-B219-3FC592AF82CD}" presName="arrowAndChildren" presStyleCnt="0"/>
      <dgm:spPr/>
    </dgm:pt>
    <dgm:pt modelId="{CCAC4B96-2487-864C-A735-3F1FF8B756AD}" type="pres">
      <dgm:prSet presAssocID="{2C21D298-C89E-4498-B219-3FC592AF82CD}" presName="parentTextArrow" presStyleLbl="node1" presStyleIdx="2" presStyleCnt="3"/>
      <dgm:spPr/>
    </dgm:pt>
  </dgm:ptLst>
  <dgm:cxnLst>
    <dgm:cxn modelId="{D662161D-FFA3-A24B-BB2E-7F5760069D7F}" type="presOf" srcId="{F771029F-A3BC-44C4-8416-19D2C1D6D8A4}" destId="{08052F15-4B61-4341-890C-82D8AA0DF9E4}" srcOrd="0" destOrd="0" presId="urn:microsoft.com/office/officeart/2005/8/layout/process4"/>
    <dgm:cxn modelId="{3E80AA5F-0F18-D845-99C8-B3C59E6E8B13}" type="presOf" srcId="{F67A95AD-1743-4264-BA72-6BB637523752}" destId="{251727B3-3AFD-6841-911A-D65F9FE7580D}" srcOrd="0" destOrd="0" presId="urn:microsoft.com/office/officeart/2005/8/layout/process4"/>
    <dgm:cxn modelId="{DD83F243-15F1-423B-ACBD-304CCAC3DEED}" srcId="{00F2942F-0A21-4F1E-BA6D-72AC9A583F0B}" destId="{F67A95AD-1743-4264-BA72-6BB637523752}" srcOrd="2" destOrd="0" parTransId="{BB2F92B7-EBF2-4C1C-96BE-277EED7CFDA6}" sibTransId="{A35C24A4-B2DA-4B3D-BF59-F9661F6BA874}"/>
    <dgm:cxn modelId="{AD09EE98-DAC7-4E2E-BDEF-AF2FC23621B4}" srcId="{00F2942F-0A21-4F1E-BA6D-72AC9A583F0B}" destId="{F771029F-A3BC-44C4-8416-19D2C1D6D8A4}" srcOrd="1" destOrd="0" parTransId="{6F5DE6C8-0697-4A2F-B0AB-A544EB74B1F7}" sibTransId="{85A65770-7672-48FD-8033-F4B579F0EA5A}"/>
    <dgm:cxn modelId="{F35357A7-D60F-4E44-AA29-133A42671B7E}" type="presOf" srcId="{00F2942F-0A21-4F1E-BA6D-72AC9A583F0B}" destId="{DCB56F46-2EDB-1D41-9FCF-190C4FB958A0}" srcOrd="0" destOrd="0" presId="urn:microsoft.com/office/officeart/2005/8/layout/process4"/>
    <dgm:cxn modelId="{7FFBA0DA-F714-8D44-A7D4-AD2BF40A94F2}" type="presOf" srcId="{2C21D298-C89E-4498-B219-3FC592AF82CD}" destId="{CCAC4B96-2487-864C-A735-3F1FF8B756AD}" srcOrd="0" destOrd="0" presId="urn:microsoft.com/office/officeart/2005/8/layout/process4"/>
    <dgm:cxn modelId="{1B7FCCF4-5E62-456D-9C70-8F848FC4A19A}" srcId="{00F2942F-0A21-4F1E-BA6D-72AC9A583F0B}" destId="{2C21D298-C89E-4498-B219-3FC592AF82CD}" srcOrd="0" destOrd="0" parTransId="{6AC428D5-8BFC-411C-9541-A97C615967B5}" sibTransId="{C7FC6895-8100-4F2C-AD6E-B3A26CC78EC6}"/>
    <dgm:cxn modelId="{FCE9BCB3-E7D6-F342-AD66-48420DA65F20}" type="presParOf" srcId="{DCB56F46-2EDB-1D41-9FCF-190C4FB958A0}" destId="{F2DB1441-F5BA-DA48-995B-B05077F2A9CC}" srcOrd="0" destOrd="0" presId="urn:microsoft.com/office/officeart/2005/8/layout/process4"/>
    <dgm:cxn modelId="{4BA7A0B7-B98D-9244-8B3B-65C03923D40A}" type="presParOf" srcId="{F2DB1441-F5BA-DA48-995B-B05077F2A9CC}" destId="{251727B3-3AFD-6841-911A-D65F9FE7580D}" srcOrd="0" destOrd="0" presId="urn:microsoft.com/office/officeart/2005/8/layout/process4"/>
    <dgm:cxn modelId="{9757DCC9-1F5F-F940-92E8-A03AAD11EBB4}" type="presParOf" srcId="{DCB56F46-2EDB-1D41-9FCF-190C4FB958A0}" destId="{43E10E56-94FA-ED46-A44F-02C3501092F7}" srcOrd="1" destOrd="0" presId="urn:microsoft.com/office/officeart/2005/8/layout/process4"/>
    <dgm:cxn modelId="{6998326F-17B1-5A40-BB40-1E4B86721889}" type="presParOf" srcId="{DCB56F46-2EDB-1D41-9FCF-190C4FB958A0}" destId="{89ADD565-EDB9-A642-9418-CA655905BE8C}" srcOrd="2" destOrd="0" presId="urn:microsoft.com/office/officeart/2005/8/layout/process4"/>
    <dgm:cxn modelId="{3BBE7DAB-A8DA-E64E-92C8-626B0B0B088A}" type="presParOf" srcId="{89ADD565-EDB9-A642-9418-CA655905BE8C}" destId="{08052F15-4B61-4341-890C-82D8AA0DF9E4}" srcOrd="0" destOrd="0" presId="urn:microsoft.com/office/officeart/2005/8/layout/process4"/>
    <dgm:cxn modelId="{7DAE928A-7937-7C4E-A5C0-74B075C2653D}" type="presParOf" srcId="{DCB56F46-2EDB-1D41-9FCF-190C4FB958A0}" destId="{D14CA127-5C1D-D14F-A985-90116CF4A958}" srcOrd="3" destOrd="0" presId="urn:microsoft.com/office/officeart/2005/8/layout/process4"/>
    <dgm:cxn modelId="{B6E8F590-AE5D-A346-A36A-DFB832654ED4}" type="presParOf" srcId="{DCB56F46-2EDB-1D41-9FCF-190C4FB958A0}" destId="{1D7ED72F-F6FC-FB49-8B4E-BDBCF99DE3CF}" srcOrd="4" destOrd="0" presId="urn:microsoft.com/office/officeart/2005/8/layout/process4"/>
    <dgm:cxn modelId="{7DD1A297-0D1B-9C43-91B3-1EF61B7FE6A4}" type="presParOf" srcId="{1D7ED72F-F6FC-FB49-8B4E-BDBCF99DE3CF}" destId="{CCAC4B96-2487-864C-A735-3F1FF8B756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A5B660-6CA1-4185-B07B-91E39CBD3E95}"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5E553DEC-CFC2-4A4F-B53C-B92A92E6EAF6}">
      <dgm:prSet/>
      <dgm:spPr/>
      <dgm:t>
        <a:bodyPr/>
        <a:lstStyle/>
        <a:p>
          <a:r>
            <a:rPr lang="en-US" b="1"/>
            <a:t>What is CFIR?: </a:t>
          </a:r>
          <a:r>
            <a:rPr lang="en-US"/>
            <a:t>The Consolidated Framework for Implementation Research (CFIR) is a determinant framework used to identify barriers and facilitators of successful implementation across five domains.</a:t>
          </a:r>
        </a:p>
      </dgm:t>
    </dgm:pt>
    <dgm:pt modelId="{3CDCCDF2-439B-4B20-B47C-AAE268E110EC}" type="parTrans" cxnId="{3B9C9045-B5C3-4430-AB69-20EB9E4B50D2}">
      <dgm:prSet/>
      <dgm:spPr/>
      <dgm:t>
        <a:bodyPr/>
        <a:lstStyle/>
        <a:p>
          <a:endParaRPr lang="en-US"/>
        </a:p>
      </dgm:t>
    </dgm:pt>
    <dgm:pt modelId="{37DF82A8-4DAF-4447-8136-759D49621F4D}" type="sibTrans" cxnId="{3B9C9045-B5C3-4430-AB69-20EB9E4B50D2}">
      <dgm:prSet/>
      <dgm:spPr/>
      <dgm:t>
        <a:bodyPr/>
        <a:lstStyle/>
        <a:p>
          <a:endParaRPr lang="en-US"/>
        </a:p>
      </dgm:t>
    </dgm:pt>
    <dgm:pt modelId="{05486BFC-F5BA-4CB3-821B-1687728EE88D}">
      <dgm:prSet/>
      <dgm:spPr/>
      <dgm:t>
        <a:bodyPr/>
        <a:lstStyle/>
        <a:p>
          <a:r>
            <a:rPr lang="en-US" b="1"/>
            <a:t>Purpose: </a:t>
          </a:r>
          <a:r>
            <a:rPr lang="en-US"/>
            <a:t>CFIR provides structured guidance for understanding how various contextual factors affect the implementation of interventions.</a:t>
          </a:r>
        </a:p>
      </dgm:t>
    </dgm:pt>
    <dgm:pt modelId="{147B392E-0818-4D4B-B74B-EE5F19F12C01}" type="parTrans" cxnId="{16AE6D26-9AEB-483E-95ED-1DAA81AC11A2}">
      <dgm:prSet/>
      <dgm:spPr/>
      <dgm:t>
        <a:bodyPr/>
        <a:lstStyle/>
        <a:p>
          <a:endParaRPr lang="en-US"/>
        </a:p>
      </dgm:t>
    </dgm:pt>
    <dgm:pt modelId="{023FDBA8-1252-4639-A347-5E97C7658CED}" type="sibTrans" cxnId="{16AE6D26-9AEB-483E-95ED-1DAA81AC11A2}">
      <dgm:prSet/>
      <dgm:spPr/>
      <dgm:t>
        <a:bodyPr/>
        <a:lstStyle/>
        <a:p>
          <a:endParaRPr lang="en-US"/>
        </a:p>
      </dgm:t>
    </dgm:pt>
    <dgm:pt modelId="{323C26B6-25D7-AC42-A75D-37A8D693559B}" type="pres">
      <dgm:prSet presAssocID="{63A5B660-6CA1-4185-B07B-91E39CBD3E95}" presName="outerComposite" presStyleCnt="0">
        <dgm:presLayoutVars>
          <dgm:chMax val="5"/>
          <dgm:dir/>
          <dgm:resizeHandles val="exact"/>
        </dgm:presLayoutVars>
      </dgm:prSet>
      <dgm:spPr/>
    </dgm:pt>
    <dgm:pt modelId="{EC02682B-1865-C34E-AFC4-2A3D60F226E8}" type="pres">
      <dgm:prSet presAssocID="{63A5B660-6CA1-4185-B07B-91E39CBD3E95}" presName="dummyMaxCanvas" presStyleCnt="0">
        <dgm:presLayoutVars/>
      </dgm:prSet>
      <dgm:spPr/>
    </dgm:pt>
    <dgm:pt modelId="{7E2A3CF5-9B67-B04E-AE1D-2CB66F8B03AE}" type="pres">
      <dgm:prSet presAssocID="{63A5B660-6CA1-4185-B07B-91E39CBD3E95}" presName="TwoNodes_1" presStyleLbl="node1" presStyleIdx="0" presStyleCnt="2">
        <dgm:presLayoutVars>
          <dgm:bulletEnabled val="1"/>
        </dgm:presLayoutVars>
      </dgm:prSet>
      <dgm:spPr/>
    </dgm:pt>
    <dgm:pt modelId="{8761EA44-2794-0042-9D35-41F3D3F1ABEC}" type="pres">
      <dgm:prSet presAssocID="{63A5B660-6CA1-4185-B07B-91E39CBD3E95}" presName="TwoNodes_2" presStyleLbl="node1" presStyleIdx="1" presStyleCnt="2">
        <dgm:presLayoutVars>
          <dgm:bulletEnabled val="1"/>
        </dgm:presLayoutVars>
      </dgm:prSet>
      <dgm:spPr/>
    </dgm:pt>
    <dgm:pt modelId="{8A3BA0FB-07A7-114E-B34B-C7E5C22200A7}" type="pres">
      <dgm:prSet presAssocID="{63A5B660-6CA1-4185-B07B-91E39CBD3E95}" presName="TwoConn_1-2" presStyleLbl="fgAccFollowNode1" presStyleIdx="0" presStyleCnt="1">
        <dgm:presLayoutVars>
          <dgm:bulletEnabled val="1"/>
        </dgm:presLayoutVars>
      </dgm:prSet>
      <dgm:spPr/>
    </dgm:pt>
    <dgm:pt modelId="{FA9E6B6B-8FEE-774A-9361-5B2DC5E7C7BF}" type="pres">
      <dgm:prSet presAssocID="{63A5B660-6CA1-4185-B07B-91E39CBD3E95}" presName="TwoNodes_1_text" presStyleLbl="node1" presStyleIdx="1" presStyleCnt="2">
        <dgm:presLayoutVars>
          <dgm:bulletEnabled val="1"/>
        </dgm:presLayoutVars>
      </dgm:prSet>
      <dgm:spPr/>
    </dgm:pt>
    <dgm:pt modelId="{6CA1A2A6-30BC-054A-A796-F0F2F19FFA80}" type="pres">
      <dgm:prSet presAssocID="{63A5B660-6CA1-4185-B07B-91E39CBD3E95}" presName="TwoNodes_2_text" presStyleLbl="node1" presStyleIdx="1" presStyleCnt="2">
        <dgm:presLayoutVars>
          <dgm:bulletEnabled val="1"/>
        </dgm:presLayoutVars>
      </dgm:prSet>
      <dgm:spPr/>
    </dgm:pt>
  </dgm:ptLst>
  <dgm:cxnLst>
    <dgm:cxn modelId="{16AE6D26-9AEB-483E-95ED-1DAA81AC11A2}" srcId="{63A5B660-6CA1-4185-B07B-91E39CBD3E95}" destId="{05486BFC-F5BA-4CB3-821B-1687728EE88D}" srcOrd="1" destOrd="0" parTransId="{147B392E-0818-4D4B-B74B-EE5F19F12C01}" sibTransId="{023FDBA8-1252-4639-A347-5E97C7658CED}"/>
    <dgm:cxn modelId="{3B9C9045-B5C3-4430-AB69-20EB9E4B50D2}" srcId="{63A5B660-6CA1-4185-B07B-91E39CBD3E95}" destId="{5E553DEC-CFC2-4A4F-B53C-B92A92E6EAF6}" srcOrd="0" destOrd="0" parTransId="{3CDCCDF2-439B-4B20-B47C-AAE268E110EC}" sibTransId="{37DF82A8-4DAF-4447-8136-759D49621F4D}"/>
    <dgm:cxn modelId="{6ADB1F80-21CF-5A4B-A3C7-53CF5DFDEB94}" type="presOf" srcId="{63A5B660-6CA1-4185-B07B-91E39CBD3E95}" destId="{323C26B6-25D7-AC42-A75D-37A8D693559B}" srcOrd="0" destOrd="0" presId="urn:microsoft.com/office/officeart/2005/8/layout/vProcess5"/>
    <dgm:cxn modelId="{650475D0-EF82-C145-B3E0-33AAF73388DB}" type="presOf" srcId="{05486BFC-F5BA-4CB3-821B-1687728EE88D}" destId="{8761EA44-2794-0042-9D35-41F3D3F1ABEC}" srcOrd="0" destOrd="0" presId="urn:microsoft.com/office/officeart/2005/8/layout/vProcess5"/>
    <dgm:cxn modelId="{9DD54CE9-DD3A-7B49-87F0-BA307CE27947}" type="presOf" srcId="{5E553DEC-CFC2-4A4F-B53C-B92A92E6EAF6}" destId="{FA9E6B6B-8FEE-774A-9361-5B2DC5E7C7BF}" srcOrd="1" destOrd="0" presId="urn:microsoft.com/office/officeart/2005/8/layout/vProcess5"/>
    <dgm:cxn modelId="{9C4B12EF-034C-FA4F-868A-120B1CD214C6}" type="presOf" srcId="{5E553DEC-CFC2-4A4F-B53C-B92A92E6EAF6}" destId="{7E2A3CF5-9B67-B04E-AE1D-2CB66F8B03AE}" srcOrd="0" destOrd="0" presId="urn:microsoft.com/office/officeart/2005/8/layout/vProcess5"/>
    <dgm:cxn modelId="{C6F344F5-994B-3E40-8254-F7DAB48DC8BF}" type="presOf" srcId="{37DF82A8-4DAF-4447-8136-759D49621F4D}" destId="{8A3BA0FB-07A7-114E-B34B-C7E5C22200A7}" srcOrd="0" destOrd="0" presId="urn:microsoft.com/office/officeart/2005/8/layout/vProcess5"/>
    <dgm:cxn modelId="{C75FDBF5-8E29-8D4F-81ED-27E8C5B89B09}" type="presOf" srcId="{05486BFC-F5BA-4CB3-821B-1687728EE88D}" destId="{6CA1A2A6-30BC-054A-A796-F0F2F19FFA80}" srcOrd="1" destOrd="0" presId="urn:microsoft.com/office/officeart/2005/8/layout/vProcess5"/>
    <dgm:cxn modelId="{77B4428B-3305-5041-B2C8-A4AF14236316}" type="presParOf" srcId="{323C26B6-25D7-AC42-A75D-37A8D693559B}" destId="{EC02682B-1865-C34E-AFC4-2A3D60F226E8}" srcOrd="0" destOrd="0" presId="urn:microsoft.com/office/officeart/2005/8/layout/vProcess5"/>
    <dgm:cxn modelId="{37FEF9B4-C992-FB44-93C6-60F1C76D25F9}" type="presParOf" srcId="{323C26B6-25D7-AC42-A75D-37A8D693559B}" destId="{7E2A3CF5-9B67-B04E-AE1D-2CB66F8B03AE}" srcOrd="1" destOrd="0" presId="urn:microsoft.com/office/officeart/2005/8/layout/vProcess5"/>
    <dgm:cxn modelId="{4ADDC720-E2DD-7440-BFCE-E42AE94A5123}" type="presParOf" srcId="{323C26B6-25D7-AC42-A75D-37A8D693559B}" destId="{8761EA44-2794-0042-9D35-41F3D3F1ABEC}" srcOrd="2" destOrd="0" presId="urn:microsoft.com/office/officeart/2005/8/layout/vProcess5"/>
    <dgm:cxn modelId="{25CFB009-358E-BD48-82C8-4B6F74D5942D}" type="presParOf" srcId="{323C26B6-25D7-AC42-A75D-37A8D693559B}" destId="{8A3BA0FB-07A7-114E-B34B-C7E5C22200A7}" srcOrd="3" destOrd="0" presId="urn:microsoft.com/office/officeart/2005/8/layout/vProcess5"/>
    <dgm:cxn modelId="{243BF906-AE72-8F44-846B-EF83C489AC87}" type="presParOf" srcId="{323C26B6-25D7-AC42-A75D-37A8D693559B}" destId="{FA9E6B6B-8FEE-774A-9361-5B2DC5E7C7BF}" srcOrd="4" destOrd="0" presId="urn:microsoft.com/office/officeart/2005/8/layout/vProcess5"/>
    <dgm:cxn modelId="{47EF3DAB-C21D-5248-A048-CAF2A48E0945}" type="presParOf" srcId="{323C26B6-25D7-AC42-A75D-37A8D693559B}" destId="{6CA1A2A6-30BC-054A-A796-F0F2F19FFA80}"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59DACE-480E-4E17-96F9-9E7532F16E65}" type="doc">
      <dgm:prSet loTypeId="urn:microsoft.com/office/officeart/2016/7/layout/BasicLinearProcessNumbered" loCatId="process" qsTypeId="urn:microsoft.com/office/officeart/2005/8/quickstyle/simple4" qsCatId="simple" csTypeId="urn:microsoft.com/office/officeart/2005/8/colors/colorful1" csCatId="colorful"/>
      <dgm:spPr/>
      <dgm:t>
        <a:bodyPr/>
        <a:lstStyle/>
        <a:p>
          <a:endParaRPr lang="en-US"/>
        </a:p>
      </dgm:t>
    </dgm:pt>
    <dgm:pt modelId="{946722F1-3278-4549-A143-94022B111C74}">
      <dgm:prSet/>
      <dgm:spPr/>
      <dgm:t>
        <a:bodyPr/>
        <a:lstStyle/>
        <a:p>
          <a:r>
            <a:rPr lang="en-US" b="1"/>
            <a:t>Structured Guidance: </a:t>
          </a:r>
          <a:r>
            <a:rPr lang="en-US"/>
            <a:t>CFIR allows for the systematic identification of factors that influence the implementation process.</a:t>
          </a:r>
        </a:p>
      </dgm:t>
    </dgm:pt>
    <dgm:pt modelId="{DF73AC4C-32A0-4487-9689-D53E75F731CA}" type="parTrans" cxnId="{56CDFC77-DE06-466C-87AF-7A199296A63B}">
      <dgm:prSet/>
      <dgm:spPr/>
      <dgm:t>
        <a:bodyPr/>
        <a:lstStyle/>
        <a:p>
          <a:endParaRPr lang="en-US"/>
        </a:p>
      </dgm:t>
    </dgm:pt>
    <dgm:pt modelId="{1A37840D-5665-4A85-AE6A-BA2AF77AEC77}" type="sibTrans" cxnId="{56CDFC77-DE06-466C-87AF-7A199296A63B}">
      <dgm:prSet phldrT="1" phldr="0"/>
      <dgm:spPr/>
      <dgm:t>
        <a:bodyPr/>
        <a:lstStyle/>
        <a:p>
          <a:r>
            <a:rPr lang="en-US"/>
            <a:t>1</a:t>
          </a:r>
        </a:p>
      </dgm:t>
    </dgm:pt>
    <dgm:pt modelId="{B95391EC-777B-43FB-8918-8F654FBED105}">
      <dgm:prSet/>
      <dgm:spPr/>
      <dgm:t>
        <a:bodyPr/>
        <a:lstStyle/>
        <a:p>
          <a:r>
            <a:rPr lang="en-US" b="1"/>
            <a:t>Applicable Across Contexts: </a:t>
          </a:r>
          <a:r>
            <a:rPr lang="en-US"/>
            <a:t>CFIR has been applied in various fields, including healthcare, public health, and education, providing flexible guidance in diverse settings.</a:t>
          </a:r>
        </a:p>
      </dgm:t>
    </dgm:pt>
    <dgm:pt modelId="{E9BC9D01-77B2-4237-B9C1-929CD6D27635}" type="parTrans" cxnId="{F5B78FA0-AA71-419A-9B53-47D686A7F653}">
      <dgm:prSet/>
      <dgm:spPr/>
      <dgm:t>
        <a:bodyPr/>
        <a:lstStyle/>
        <a:p>
          <a:endParaRPr lang="en-US"/>
        </a:p>
      </dgm:t>
    </dgm:pt>
    <dgm:pt modelId="{5BAB94C7-5511-4148-BAF4-8368E4A89320}" type="sibTrans" cxnId="{F5B78FA0-AA71-419A-9B53-47D686A7F653}">
      <dgm:prSet phldrT="2" phldr="0"/>
      <dgm:spPr/>
      <dgm:t>
        <a:bodyPr/>
        <a:lstStyle/>
        <a:p>
          <a:r>
            <a:rPr lang="en-US"/>
            <a:t>2</a:t>
          </a:r>
        </a:p>
      </dgm:t>
    </dgm:pt>
    <dgm:pt modelId="{C9BC54E3-5F30-4EF5-8BED-729839DEE8AC}">
      <dgm:prSet/>
      <dgm:spPr/>
      <dgm:t>
        <a:bodyPr/>
        <a:lstStyle/>
        <a:p>
          <a:r>
            <a:rPr lang="en-US" b="1"/>
            <a:t>Comprehensive Evaluation: </a:t>
          </a:r>
          <a:r>
            <a:rPr lang="en-US"/>
            <a:t>The framework covers a wide range of factors, from individual characteristics to organizational dynamics.</a:t>
          </a:r>
        </a:p>
      </dgm:t>
    </dgm:pt>
    <dgm:pt modelId="{723E45DE-9934-48B7-875F-74DDEAFC7AB3}" type="parTrans" cxnId="{5DA5BC02-898C-4552-AFF5-4B6437ECC7DC}">
      <dgm:prSet/>
      <dgm:spPr/>
      <dgm:t>
        <a:bodyPr/>
        <a:lstStyle/>
        <a:p>
          <a:endParaRPr lang="en-US"/>
        </a:p>
      </dgm:t>
    </dgm:pt>
    <dgm:pt modelId="{7F2FA4C3-C98B-41BF-AD57-57BD02200409}" type="sibTrans" cxnId="{5DA5BC02-898C-4552-AFF5-4B6437ECC7DC}">
      <dgm:prSet phldrT="3" phldr="0"/>
      <dgm:spPr/>
      <dgm:t>
        <a:bodyPr/>
        <a:lstStyle/>
        <a:p>
          <a:r>
            <a:rPr lang="en-US"/>
            <a:t>3</a:t>
          </a:r>
        </a:p>
      </dgm:t>
    </dgm:pt>
    <dgm:pt modelId="{1AB6E314-0865-0743-9603-76443C516D47}" type="pres">
      <dgm:prSet presAssocID="{0959DACE-480E-4E17-96F9-9E7532F16E65}" presName="Name0" presStyleCnt="0">
        <dgm:presLayoutVars>
          <dgm:animLvl val="lvl"/>
          <dgm:resizeHandles val="exact"/>
        </dgm:presLayoutVars>
      </dgm:prSet>
      <dgm:spPr/>
    </dgm:pt>
    <dgm:pt modelId="{73934A5F-9517-2648-8CDE-1E8C66CACE69}" type="pres">
      <dgm:prSet presAssocID="{946722F1-3278-4549-A143-94022B111C74}" presName="compositeNode" presStyleCnt="0">
        <dgm:presLayoutVars>
          <dgm:bulletEnabled val="1"/>
        </dgm:presLayoutVars>
      </dgm:prSet>
      <dgm:spPr/>
    </dgm:pt>
    <dgm:pt modelId="{6FAC3820-4EAA-F044-AD40-1DFEAF20FAEF}" type="pres">
      <dgm:prSet presAssocID="{946722F1-3278-4549-A143-94022B111C74}" presName="bgRect" presStyleLbl="bgAccFollowNode1" presStyleIdx="0" presStyleCnt="3"/>
      <dgm:spPr/>
    </dgm:pt>
    <dgm:pt modelId="{8F19F5A3-041C-0D45-9177-78852D43C140}" type="pres">
      <dgm:prSet presAssocID="{1A37840D-5665-4A85-AE6A-BA2AF77AEC77}" presName="sibTransNodeCircle" presStyleLbl="alignNode1" presStyleIdx="0" presStyleCnt="6">
        <dgm:presLayoutVars>
          <dgm:chMax val="0"/>
          <dgm:bulletEnabled/>
        </dgm:presLayoutVars>
      </dgm:prSet>
      <dgm:spPr/>
    </dgm:pt>
    <dgm:pt modelId="{558CA7F4-1E27-2E4A-9EEF-9A9089B115B5}" type="pres">
      <dgm:prSet presAssocID="{946722F1-3278-4549-A143-94022B111C74}" presName="bottomLine" presStyleLbl="alignNode1" presStyleIdx="1" presStyleCnt="6">
        <dgm:presLayoutVars/>
      </dgm:prSet>
      <dgm:spPr/>
    </dgm:pt>
    <dgm:pt modelId="{4FE46C2E-AAD9-0A4C-B0A6-DDFD4BC90BCA}" type="pres">
      <dgm:prSet presAssocID="{946722F1-3278-4549-A143-94022B111C74}" presName="nodeText" presStyleLbl="bgAccFollowNode1" presStyleIdx="0" presStyleCnt="3">
        <dgm:presLayoutVars>
          <dgm:bulletEnabled val="1"/>
        </dgm:presLayoutVars>
      </dgm:prSet>
      <dgm:spPr/>
    </dgm:pt>
    <dgm:pt modelId="{7169EA32-438D-9445-A42D-00311FD37379}" type="pres">
      <dgm:prSet presAssocID="{1A37840D-5665-4A85-AE6A-BA2AF77AEC77}" presName="sibTrans" presStyleCnt="0"/>
      <dgm:spPr/>
    </dgm:pt>
    <dgm:pt modelId="{1A5D5115-327C-1448-8F81-FFF82F845AFF}" type="pres">
      <dgm:prSet presAssocID="{B95391EC-777B-43FB-8918-8F654FBED105}" presName="compositeNode" presStyleCnt="0">
        <dgm:presLayoutVars>
          <dgm:bulletEnabled val="1"/>
        </dgm:presLayoutVars>
      </dgm:prSet>
      <dgm:spPr/>
    </dgm:pt>
    <dgm:pt modelId="{5955C226-87F3-564D-9029-15B13DC4B66C}" type="pres">
      <dgm:prSet presAssocID="{B95391EC-777B-43FB-8918-8F654FBED105}" presName="bgRect" presStyleLbl="bgAccFollowNode1" presStyleIdx="1" presStyleCnt="3"/>
      <dgm:spPr/>
    </dgm:pt>
    <dgm:pt modelId="{A5C9CE07-3E5E-6344-B144-507D417F1AC6}" type="pres">
      <dgm:prSet presAssocID="{5BAB94C7-5511-4148-BAF4-8368E4A89320}" presName="sibTransNodeCircle" presStyleLbl="alignNode1" presStyleIdx="2" presStyleCnt="6">
        <dgm:presLayoutVars>
          <dgm:chMax val="0"/>
          <dgm:bulletEnabled/>
        </dgm:presLayoutVars>
      </dgm:prSet>
      <dgm:spPr/>
    </dgm:pt>
    <dgm:pt modelId="{2C6BE96B-4EC5-F444-95C8-AF292292CE58}" type="pres">
      <dgm:prSet presAssocID="{B95391EC-777B-43FB-8918-8F654FBED105}" presName="bottomLine" presStyleLbl="alignNode1" presStyleIdx="3" presStyleCnt="6">
        <dgm:presLayoutVars/>
      </dgm:prSet>
      <dgm:spPr/>
    </dgm:pt>
    <dgm:pt modelId="{9DC204F8-618F-0B45-80AC-0E63EEC4EE4E}" type="pres">
      <dgm:prSet presAssocID="{B95391EC-777B-43FB-8918-8F654FBED105}" presName="nodeText" presStyleLbl="bgAccFollowNode1" presStyleIdx="1" presStyleCnt="3">
        <dgm:presLayoutVars>
          <dgm:bulletEnabled val="1"/>
        </dgm:presLayoutVars>
      </dgm:prSet>
      <dgm:spPr/>
    </dgm:pt>
    <dgm:pt modelId="{2FE3402D-7B15-1842-9D9A-3B5D5648F2FC}" type="pres">
      <dgm:prSet presAssocID="{5BAB94C7-5511-4148-BAF4-8368E4A89320}" presName="sibTrans" presStyleCnt="0"/>
      <dgm:spPr/>
    </dgm:pt>
    <dgm:pt modelId="{9EB2F903-E7D1-C74F-B55D-C0F93F833B9C}" type="pres">
      <dgm:prSet presAssocID="{C9BC54E3-5F30-4EF5-8BED-729839DEE8AC}" presName="compositeNode" presStyleCnt="0">
        <dgm:presLayoutVars>
          <dgm:bulletEnabled val="1"/>
        </dgm:presLayoutVars>
      </dgm:prSet>
      <dgm:spPr/>
    </dgm:pt>
    <dgm:pt modelId="{5D3C7803-D8E4-4047-A9FD-F75F91EF8496}" type="pres">
      <dgm:prSet presAssocID="{C9BC54E3-5F30-4EF5-8BED-729839DEE8AC}" presName="bgRect" presStyleLbl="bgAccFollowNode1" presStyleIdx="2" presStyleCnt="3"/>
      <dgm:spPr/>
    </dgm:pt>
    <dgm:pt modelId="{10729025-A22D-E148-B62D-3FBD826EC906}" type="pres">
      <dgm:prSet presAssocID="{7F2FA4C3-C98B-41BF-AD57-57BD02200409}" presName="sibTransNodeCircle" presStyleLbl="alignNode1" presStyleIdx="4" presStyleCnt="6">
        <dgm:presLayoutVars>
          <dgm:chMax val="0"/>
          <dgm:bulletEnabled/>
        </dgm:presLayoutVars>
      </dgm:prSet>
      <dgm:spPr/>
    </dgm:pt>
    <dgm:pt modelId="{E8F2499B-519C-B944-82EB-5390DC15B591}" type="pres">
      <dgm:prSet presAssocID="{C9BC54E3-5F30-4EF5-8BED-729839DEE8AC}" presName="bottomLine" presStyleLbl="alignNode1" presStyleIdx="5" presStyleCnt="6">
        <dgm:presLayoutVars/>
      </dgm:prSet>
      <dgm:spPr/>
    </dgm:pt>
    <dgm:pt modelId="{62B85E13-29B7-8041-9158-FDB480D46EF2}" type="pres">
      <dgm:prSet presAssocID="{C9BC54E3-5F30-4EF5-8BED-729839DEE8AC}" presName="nodeText" presStyleLbl="bgAccFollowNode1" presStyleIdx="2" presStyleCnt="3">
        <dgm:presLayoutVars>
          <dgm:bulletEnabled val="1"/>
        </dgm:presLayoutVars>
      </dgm:prSet>
      <dgm:spPr/>
    </dgm:pt>
  </dgm:ptLst>
  <dgm:cxnLst>
    <dgm:cxn modelId="{5DA5BC02-898C-4552-AFF5-4B6437ECC7DC}" srcId="{0959DACE-480E-4E17-96F9-9E7532F16E65}" destId="{C9BC54E3-5F30-4EF5-8BED-729839DEE8AC}" srcOrd="2" destOrd="0" parTransId="{723E45DE-9934-48B7-875F-74DDEAFC7AB3}" sibTransId="{7F2FA4C3-C98B-41BF-AD57-57BD02200409}"/>
    <dgm:cxn modelId="{8564AB1B-2874-ED42-87F8-7F8005B141CE}" type="presOf" srcId="{1A37840D-5665-4A85-AE6A-BA2AF77AEC77}" destId="{8F19F5A3-041C-0D45-9177-78852D43C140}" srcOrd="0" destOrd="0" presId="urn:microsoft.com/office/officeart/2016/7/layout/BasicLinearProcessNumbered"/>
    <dgm:cxn modelId="{650B031D-0034-1842-AD4E-5AD392AD8B31}" type="presOf" srcId="{C9BC54E3-5F30-4EF5-8BED-729839DEE8AC}" destId="{5D3C7803-D8E4-4047-A9FD-F75F91EF8496}" srcOrd="0" destOrd="0" presId="urn:microsoft.com/office/officeart/2016/7/layout/BasicLinearProcessNumbered"/>
    <dgm:cxn modelId="{360FBA32-2E9D-D646-8A02-1BC856C2F5B6}" type="presOf" srcId="{946722F1-3278-4549-A143-94022B111C74}" destId="{6FAC3820-4EAA-F044-AD40-1DFEAF20FAEF}" srcOrd="0" destOrd="0" presId="urn:microsoft.com/office/officeart/2016/7/layout/BasicLinearProcessNumbered"/>
    <dgm:cxn modelId="{7C9C5F41-7280-384D-B84B-1111B169A349}" type="presOf" srcId="{C9BC54E3-5F30-4EF5-8BED-729839DEE8AC}" destId="{62B85E13-29B7-8041-9158-FDB480D46EF2}" srcOrd="1" destOrd="0" presId="urn:microsoft.com/office/officeart/2016/7/layout/BasicLinearProcessNumbered"/>
    <dgm:cxn modelId="{6B4DDB62-A6C1-3340-83E8-EB9748F1F5A1}" type="presOf" srcId="{0959DACE-480E-4E17-96F9-9E7532F16E65}" destId="{1AB6E314-0865-0743-9603-76443C516D47}" srcOrd="0" destOrd="0" presId="urn:microsoft.com/office/officeart/2016/7/layout/BasicLinearProcessNumbered"/>
    <dgm:cxn modelId="{56CDFC77-DE06-466C-87AF-7A199296A63B}" srcId="{0959DACE-480E-4E17-96F9-9E7532F16E65}" destId="{946722F1-3278-4549-A143-94022B111C74}" srcOrd="0" destOrd="0" parTransId="{DF73AC4C-32A0-4487-9689-D53E75F731CA}" sibTransId="{1A37840D-5665-4A85-AE6A-BA2AF77AEC77}"/>
    <dgm:cxn modelId="{99C4288F-F3C7-0E45-B64B-F66270C99A5C}" type="presOf" srcId="{7F2FA4C3-C98B-41BF-AD57-57BD02200409}" destId="{10729025-A22D-E148-B62D-3FBD826EC906}" srcOrd="0" destOrd="0" presId="urn:microsoft.com/office/officeart/2016/7/layout/BasicLinearProcessNumbered"/>
    <dgm:cxn modelId="{59B95894-C248-724E-86BC-EE2D8EFDF050}" type="presOf" srcId="{B95391EC-777B-43FB-8918-8F654FBED105}" destId="{5955C226-87F3-564D-9029-15B13DC4B66C}" srcOrd="0" destOrd="0" presId="urn:microsoft.com/office/officeart/2016/7/layout/BasicLinearProcessNumbered"/>
    <dgm:cxn modelId="{F5B78FA0-AA71-419A-9B53-47D686A7F653}" srcId="{0959DACE-480E-4E17-96F9-9E7532F16E65}" destId="{B95391EC-777B-43FB-8918-8F654FBED105}" srcOrd="1" destOrd="0" parTransId="{E9BC9D01-77B2-4237-B9C1-929CD6D27635}" sibTransId="{5BAB94C7-5511-4148-BAF4-8368E4A89320}"/>
    <dgm:cxn modelId="{EA9B39B3-6BFA-474A-9F36-A1BE57286214}" type="presOf" srcId="{946722F1-3278-4549-A143-94022B111C74}" destId="{4FE46C2E-AAD9-0A4C-B0A6-DDFD4BC90BCA}" srcOrd="1" destOrd="0" presId="urn:microsoft.com/office/officeart/2016/7/layout/BasicLinearProcessNumbered"/>
    <dgm:cxn modelId="{179895BC-F3D1-674A-847A-016D81CDF9EA}" type="presOf" srcId="{5BAB94C7-5511-4148-BAF4-8368E4A89320}" destId="{A5C9CE07-3E5E-6344-B144-507D417F1AC6}" srcOrd="0" destOrd="0" presId="urn:microsoft.com/office/officeart/2016/7/layout/BasicLinearProcessNumbered"/>
    <dgm:cxn modelId="{796E6DF1-E251-C14B-A086-921088CA9AC6}" type="presOf" srcId="{B95391EC-777B-43FB-8918-8F654FBED105}" destId="{9DC204F8-618F-0B45-80AC-0E63EEC4EE4E}" srcOrd="1" destOrd="0" presId="urn:microsoft.com/office/officeart/2016/7/layout/BasicLinearProcessNumbered"/>
    <dgm:cxn modelId="{7CA2B073-D662-2448-948B-825727B6D297}" type="presParOf" srcId="{1AB6E314-0865-0743-9603-76443C516D47}" destId="{73934A5F-9517-2648-8CDE-1E8C66CACE69}" srcOrd="0" destOrd="0" presId="urn:microsoft.com/office/officeart/2016/7/layout/BasicLinearProcessNumbered"/>
    <dgm:cxn modelId="{3FA5859A-8428-5C48-84C3-E1176F1D411D}" type="presParOf" srcId="{73934A5F-9517-2648-8CDE-1E8C66CACE69}" destId="{6FAC3820-4EAA-F044-AD40-1DFEAF20FAEF}" srcOrd="0" destOrd="0" presId="urn:microsoft.com/office/officeart/2016/7/layout/BasicLinearProcessNumbered"/>
    <dgm:cxn modelId="{0D37B851-C405-7F48-8893-2C3DD84DDDC1}" type="presParOf" srcId="{73934A5F-9517-2648-8CDE-1E8C66CACE69}" destId="{8F19F5A3-041C-0D45-9177-78852D43C140}" srcOrd="1" destOrd="0" presId="urn:microsoft.com/office/officeart/2016/7/layout/BasicLinearProcessNumbered"/>
    <dgm:cxn modelId="{7B576F6E-C21B-D24E-B952-03A1A87D9AD5}" type="presParOf" srcId="{73934A5F-9517-2648-8CDE-1E8C66CACE69}" destId="{558CA7F4-1E27-2E4A-9EEF-9A9089B115B5}" srcOrd="2" destOrd="0" presId="urn:microsoft.com/office/officeart/2016/7/layout/BasicLinearProcessNumbered"/>
    <dgm:cxn modelId="{2448EB3E-4840-934F-98C6-1C9250DB80F6}" type="presParOf" srcId="{73934A5F-9517-2648-8CDE-1E8C66CACE69}" destId="{4FE46C2E-AAD9-0A4C-B0A6-DDFD4BC90BCA}" srcOrd="3" destOrd="0" presId="urn:microsoft.com/office/officeart/2016/7/layout/BasicLinearProcessNumbered"/>
    <dgm:cxn modelId="{16A0E66F-F49D-884C-AB26-0DDBA8292E21}" type="presParOf" srcId="{1AB6E314-0865-0743-9603-76443C516D47}" destId="{7169EA32-438D-9445-A42D-00311FD37379}" srcOrd="1" destOrd="0" presId="urn:microsoft.com/office/officeart/2016/7/layout/BasicLinearProcessNumbered"/>
    <dgm:cxn modelId="{A8E5EA1E-9B12-0548-B420-662AC1D6C44E}" type="presParOf" srcId="{1AB6E314-0865-0743-9603-76443C516D47}" destId="{1A5D5115-327C-1448-8F81-FFF82F845AFF}" srcOrd="2" destOrd="0" presId="urn:microsoft.com/office/officeart/2016/7/layout/BasicLinearProcessNumbered"/>
    <dgm:cxn modelId="{6BDB7B99-DA41-F24C-9C58-CE769973B0AE}" type="presParOf" srcId="{1A5D5115-327C-1448-8F81-FFF82F845AFF}" destId="{5955C226-87F3-564D-9029-15B13DC4B66C}" srcOrd="0" destOrd="0" presId="urn:microsoft.com/office/officeart/2016/7/layout/BasicLinearProcessNumbered"/>
    <dgm:cxn modelId="{6FCD7F88-0C42-214C-B8EC-7E0ADD5C8733}" type="presParOf" srcId="{1A5D5115-327C-1448-8F81-FFF82F845AFF}" destId="{A5C9CE07-3E5E-6344-B144-507D417F1AC6}" srcOrd="1" destOrd="0" presId="urn:microsoft.com/office/officeart/2016/7/layout/BasicLinearProcessNumbered"/>
    <dgm:cxn modelId="{16E08342-83B8-E840-BF1D-6BC39A609857}" type="presParOf" srcId="{1A5D5115-327C-1448-8F81-FFF82F845AFF}" destId="{2C6BE96B-4EC5-F444-95C8-AF292292CE58}" srcOrd="2" destOrd="0" presId="urn:microsoft.com/office/officeart/2016/7/layout/BasicLinearProcessNumbered"/>
    <dgm:cxn modelId="{A12A4BCE-8361-7748-9A87-BF33A5A985B5}" type="presParOf" srcId="{1A5D5115-327C-1448-8F81-FFF82F845AFF}" destId="{9DC204F8-618F-0B45-80AC-0E63EEC4EE4E}" srcOrd="3" destOrd="0" presId="urn:microsoft.com/office/officeart/2016/7/layout/BasicLinearProcessNumbered"/>
    <dgm:cxn modelId="{4576BE2F-9443-054F-81EB-206BE196D0F7}" type="presParOf" srcId="{1AB6E314-0865-0743-9603-76443C516D47}" destId="{2FE3402D-7B15-1842-9D9A-3B5D5648F2FC}" srcOrd="3" destOrd="0" presId="urn:microsoft.com/office/officeart/2016/7/layout/BasicLinearProcessNumbered"/>
    <dgm:cxn modelId="{92299F70-8919-F848-96BB-E5B6EF607FBB}" type="presParOf" srcId="{1AB6E314-0865-0743-9603-76443C516D47}" destId="{9EB2F903-E7D1-C74F-B55D-C0F93F833B9C}" srcOrd="4" destOrd="0" presId="urn:microsoft.com/office/officeart/2016/7/layout/BasicLinearProcessNumbered"/>
    <dgm:cxn modelId="{DEAA3D99-A099-A74A-851E-8DABC5DAE00A}" type="presParOf" srcId="{9EB2F903-E7D1-C74F-B55D-C0F93F833B9C}" destId="{5D3C7803-D8E4-4047-A9FD-F75F91EF8496}" srcOrd="0" destOrd="0" presId="urn:microsoft.com/office/officeart/2016/7/layout/BasicLinearProcessNumbered"/>
    <dgm:cxn modelId="{AC61A5D5-DDD8-7B48-BBBB-F6F97D96B61C}" type="presParOf" srcId="{9EB2F903-E7D1-C74F-B55D-C0F93F833B9C}" destId="{10729025-A22D-E148-B62D-3FBD826EC906}" srcOrd="1" destOrd="0" presId="urn:microsoft.com/office/officeart/2016/7/layout/BasicLinearProcessNumbered"/>
    <dgm:cxn modelId="{D34713E3-C646-8749-9D25-642FDCA2CA51}" type="presParOf" srcId="{9EB2F903-E7D1-C74F-B55D-C0F93F833B9C}" destId="{E8F2499B-519C-B944-82EB-5390DC15B591}" srcOrd="2" destOrd="0" presId="urn:microsoft.com/office/officeart/2016/7/layout/BasicLinearProcessNumbered"/>
    <dgm:cxn modelId="{3417C68D-7328-1B40-8C8F-0A9558C410EB}" type="presParOf" srcId="{9EB2F903-E7D1-C74F-B55D-C0F93F833B9C}" destId="{62B85E13-29B7-8041-9158-FDB480D46EF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EA5C1E-7C8C-4E34-B400-17E2CA21192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D739E72-8E6C-4980-84D5-5C19E9B9ECB1}">
      <dgm:prSet/>
      <dgm:spPr/>
      <dgm:t>
        <a:bodyPr/>
        <a:lstStyle/>
        <a:p>
          <a:r>
            <a:rPr lang="en-US" b="1"/>
            <a:t>Definition: </a:t>
          </a:r>
          <a:r>
            <a:rPr lang="en-US"/>
            <a:t>This domain refers to the attributes of the intervention itself, including:</a:t>
          </a:r>
        </a:p>
      </dgm:t>
    </dgm:pt>
    <dgm:pt modelId="{5AFB9059-70A0-414F-A7BB-2EED36C27DD0}" type="parTrans" cxnId="{A29F30C0-124B-452B-9815-6A1E85E4883B}">
      <dgm:prSet/>
      <dgm:spPr/>
      <dgm:t>
        <a:bodyPr/>
        <a:lstStyle/>
        <a:p>
          <a:endParaRPr lang="en-US"/>
        </a:p>
      </dgm:t>
    </dgm:pt>
    <dgm:pt modelId="{2BAF5DF0-5F5A-4816-A446-06628ED98E3C}" type="sibTrans" cxnId="{A29F30C0-124B-452B-9815-6A1E85E4883B}">
      <dgm:prSet/>
      <dgm:spPr/>
      <dgm:t>
        <a:bodyPr/>
        <a:lstStyle/>
        <a:p>
          <a:endParaRPr lang="en-US"/>
        </a:p>
      </dgm:t>
    </dgm:pt>
    <dgm:pt modelId="{117C4003-9AAE-49E4-BDC3-4F52346B15B4}">
      <dgm:prSet/>
      <dgm:spPr/>
      <dgm:t>
        <a:bodyPr/>
        <a:lstStyle/>
        <a:p>
          <a:r>
            <a:rPr lang="en-US" b="1"/>
            <a:t>Adaptability: </a:t>
          </a:r>
          <a:r>
            <a:rPr lang="en-US"/>
            <a:t>How flexible the intervention is to different settings.</a:t>
          </a:r>
        </a:p>
      </dgm:t>
    </dgm:pt>
    <dgm:pt modelId="{5F9D1A19-2D83-42E2-BB18-067E8C05C09E}" type="parTrans" cxnId="{E5F240C9-FE88-4177-ABAB-DACA973A0098}">
      <dgm:prSet/>
      <dgm:spPr/>
      <dgm:t>
        <a:bodyPr/>
        <a:lstStyle/>
        <a:p>
          <a:endParaRPr lang="en-US"/>
        </a:p>
      </dgm:t>
    </dgm:pt>
    <dgm:pt modelId="{497AD586-E23C-4336-AD83-E7545377DBD0}" type="sibTrans" cxnId="{E5F240C9-FE88-4177-ABAB-DACA973A0098}">
      <dgm:prSet/>
      <dgm:spPr/>
      <dgm:t>
        <a:bodyPr/>
        <a:lstStyle/>
        <a:p>
          <a:endParaRPr lang="en-US"/>
        </a:p>
      </dgm:t>
    </dgm:pt>
    <dgm:pt modelId="{306A13FD-4466-42B4-AB7F-9D44A0642931}">
      <dgm:prSet/>
      <dgm:spPr/>
      <dgm:t>
        <a:bodyPr/>
        <a:lstStyle/>
        <a:p>
          <a:r>
            <a:rPr lang="en-US" b="1"/>
            <a:t>Complexity: </a:t>
          </a:r>
          <a:r>
            <a:rPr lang="en-US"/>
            <a:t>How difficult or easy it is to implement.</a:t>
          </a:r>
        </a:p>
      </dgm:t>
    </dgm:pt>
    <dgm:pt modelId="{D36CA5DC-DEF6-459A-9CFA-2BB303E7DB44}" type="parTrans" cxnId="{1CFD87E5-F696-4631-9293-44928CEAB14A}">
      <dgm:prSet/>
      <dgm:spPr/>
      <dgm:t>
        <a:bodyPr/>
        <a:lstStyle/>
        <a:p>
          <a:endParaRPr lang="en-US"/>
        </a:p>
      </dgm:t>
    </dgm:pt>
    <dgm:pt modelId="{EB017CB1-A3C1-438E-B7FA-E264A1FB001D}" type="sibTrans" cxnId="{1CFD87E5-F696-4631-9293-44928CEAB14A}">
      <dgm:prSet/>
      <dgm:spPr/>
      <dgm:t>
        <a:bodyPr/>
        <a:lstStyle/>
        <a:p>
          <a:endParaRPr lang="en-US"/>
        </a:p>
      </dgm:t>
    </dgm:pt>
    <dgm:pt modelId="{6E45A11E-3A27-4E5B-B509-55552501E76E}">
      <dgm:prSet/>
      <dgm:spPr/>
      <dgm:t>
        <a:bodyPr/>
        <a:lstStyle/>
        <a:p>
          <a:r>
            <a:rPr lang="en-US" b="1"/>
            <a:t>Cost: </a:t>
          </a:r>
          <a:r>
            <a:rPr lang="en-US"/>
            <a:t>Financial requirements for implementation.</a:t>
          </a:r>
        </a:p>
      </dgm:t>
    </dgm:pt>
    <dgm:pt modelId="{4563B99F-7607-4CC6-86A0-179AB38D4E6F}" type="parTrans" cxnId="{0DBF2AD4-AA86-4735-831E-5673D85A64B7}">
      <dgm:prSet/>
      <dgm:spPr/>
      <dgm:t>
        <a:bodyPr/>
        <a:lstStyle/>
        <a:p>
          <a:endParaRPr lang="en-US"/>
        </a:p>
      </dgm:t>
    </dgm:pt>
    <dgm:pt modelId="{BAE149C6-80C5-4C7E-B090-9EAF2DA474F8}" type="sibTrans" cxnId="{0DBF2AD4-AA86-4735-831E-5673D85A64B7}">
      <dgm:prSet/>
      <dgm:spPr/>
      <dgm:t>
        <a:bodyPr/>
        <a:lstStyle/>
        <a:p>
          <a:endParaRPr lang="en-US"/>
        </a:p>
      </dgm:t>
    </dgm:pt>
    <dgm:pt modelId="{2927957A-FBD4-B04D-BBF2-362C96861619}" type="pres">
      <dgm:prSet presAssocID="{A3EA5C1E-7C8C-4E34-B400-17E2CA211928}" presName="linear" presStyleCnt="0">
        <dgm:presLayoutVars>
          <dgm:animLvl val="lvl"/>
          <dgm:resizeHandles val="exact"/>
        </dgm:presLayoutVars>
      </dgm:prSet>
      <dgm:spPr/>
    </dgm:pt>
    <dgm:pt modelId="{965C20A4-A43E-3941-B46D-286DBA767740}" type="pres">
      <dgm:prSet presAssocID="{5D739E72-8E6C-4980-84D5-5C19E9B9ECB1}" presName="parentText" presStyleLbl="node1" presStyleIdx="0" presStyleCnt="4">
        <dgm:presLayoutVars>
          <dgm:chMax val="0"/>
          <dgm:bulletEnabled val="1"/>
        </dgm:presLayoutVars>
      </dgm:prSet>
      <dgm:spPr/>
    </dgm:pt>
    <dgm:pt modelId="{CAD4960B-1DE5-4145-8E59-555EE9EE04BF}" type="pres">
      <dgm:prSet presAssocID="{2BAF5DF0-5F5A-4816-A446-06628ED98E3C}" presName="spacer" presStyleCnt="0"/>
      <dgm:spPr/>
    </dgm:pt>
    <dgm:pt modelId="{537C8B95-9444-B445-885E-C6D1D01274FD}" type="pres">
      <dgm:prSet presAssocID="{117C4003-9AAE-49E4-BDC3-4F52346B15B4}" presName="parentText" presStyleLbl="node1" presStyleIdx="1" presStyleCnt="4">
        <dgm:presLayoutVars>
          <dgm:chMax val="0"/>
          <dgm:bulletEnabled val="1"/>
        </dgm:presLayoutVars>
      </dgm:prSet>
      <dgm:spPr/>
    </dgm:pt>
    <dgm:pt modelId="{BC9B9645-58FE-FF42-BF27-1EBA12BA544A}" type="pres">
      <dgm:prSet presAssocID="{497AD586-E23C-4336-AD83-E7545377DBD0}" presName="spacer" presStyleCnt="0"/>
      <dgm:spPr/>
    </dgm:pt>
    <dgm:pt modelId="{621DCF25-78C4-F442-8615-BDD22BA4D147}" type="pres">
      <dgm:prSet presAssocID="{306A13FD-4466-42B4-AB7F-9D44A0642931}" presName="parentText" presStyleLbl="node1" presStyleIdx="2" presStyleCnt="4">
        <dgm:presLayoutVars>
          <dgm:chMax val="0"/>
          <dgm:bulletEnabled val="1"/>
        </dgm:presLayoutVars>
      </dgm:prSet>
      <dgm:spPr/>
    </dgm:pt>
    <dgm:pt modelId="{38FD6060-0F5A-A74F-B52F-1E99B99A4482}" type="pres">
      <dgm:prSet presAssocID="{EB017CB1-A3C1-438E-B7FA-E264A1FB001D}" presName="spacer" presStyleCnt="0"/>
      <dgm:spPr/>
    </dgm:pt>
    <dgm:pt modelId="{5D63918F-C535-D74E-8327-567F0AA6359D}" type="pres">
      <dgm:prSet presAssocID="{6E45A11E-3A27-4E5B-B509-55552501E76E}" presName="parentText" presStyleLbl="node1" presStyleIdx="3" presStyleCnt="4">
        <dgm:presLayoutVars>
          <dgm:chMax val="0"/>
          <dgm:bulletEnabled val="1"/>
        </dgm:presLayoutVars>
      </dgm:prSet>
      <dgm:spPr/>
    </dgm:pt>
  </dgm:ptLst>
  <dgm:cxnLst>
    <dgm:cxn modelId="{A4AF8C27-925D-EA4D-87BD-942864904EC2}" type="presOf" srcId="{A3EA5C1E-7C8C-4E34-B400-17E2CA211928}" destId="{2927957A-FBD4-B04D-BBF2-362C96861619}" srcOrd="0" destOrd="0" presId="urn:microsoft.com/office/officeart/2005/8/layout/vList2"/>
    <dgm:cxn modelId="{A3560C35-FD43-1E4C-818B-BC3344E65F44}" type="presOf" srcId="{5D739E72-8E6C-4980-84D5-5C19E9B9ECB1}" destId="{965C20A4-A43E-3941-B46D-286DBA767740}" srcOrd="0" destOrd="0" presId="urn:microsoft.com/office/officeart/2005/8/layout/vList2"/>
    <dgm:cxn modelId="{19D33383-C790-4045-98C8-15E17935B118}" type="presOf" srcId="{117C4003-9AAE-49E4-BDC3-4F52346B15B4}" destId="{537C8B95-9444-B445-885E-C6D1D01274FD}" srcOrd="0" destOrd="0" presId="urn:microsoft.com/office/officeart/2005/8/layout/vList2"/>
    <dgm:cxn modelId="{55D8809E-9801-9342-A935-F6731041919F}" type="presOf" srcId="{6E45A11E-3A27-4E5B-B509-55552501E76E}" destId="{5D63918F-C535-D74E-8327-567F0AA6359D}" srcOrd="0" destOrd="0" presId="urn:microsoft.com/office/officeart/2005/8/layout/vList2"/>
    <dgm:cxn modelId="{C56C8EBC-2A0D-A244-B728-D9AA718F42DF}" type="presOf" srcId="{306A13FD-4466-42B4-AB7F-9D44A0642931}" destId="{621DCF25-78C4-F442-8615-BDD22BA4D147}" srcOrd="0" destOrd="0" presId="urn:microsoft.com/office/officeart/2005/8/layout/vList2"/>
    <dgm:cxn modelId="{A29F30C0-124B-452B-9815-6A1E85E4883B}" srcId="{A3EA5C1E-7C8C-4E34-B400-17E2CA211928}" destId="{5D739E72-8E6C-4980-84D5-5C19E9B9ECB1}" srcOrd="0" destOrd="0" parTransId="{5AFB9059-70A0-414F-A7BB-2EED36C27DD0}" sibTransId="{2BAF5DF0-5F5A-4816-A446-06628ED98E3C}"/>
    <dgm:cxn modelId="{E5F240C9-FE88-4177-ABAB-DACA973A0098}" srcId="{A3EA5C1E-7C8C-4E34-B400-17E2CA211928}" destId="{117C4003-9AAE-49E4-BDC3-4F52346B15B4}" srcOrd="1" destOrd="0" parTransId="{5F9D1A19-2D83-42E2-BB18-067E8C05C09E}" sibTransId="{497AD586-E23C-4336-AD83-E7545377DBD0}"/>
    <dgm:cxn modelId="{0DBF2AD4-AA86-4735-831E-5673D85A64B7}" srcId="{A3EA5C1E-7C8C-4E34-B400-17E2CA211928}" destId="{6E45A11E-3A27-4E5B-B509-55552501E76E}" srcOrd="3" destOrd="0" parTransId="{4563B99F-7607-4CC6-86A0-179AB38D4E6F}" sibTransId="{BAE149C6-80C5-4C7E-B090-9EAF2DA474F8}"/>
    <dgm:cxn modelId="{1CFD87E5-F696-4631-9293-44928CEAB14A}" srcId="{A3EA5C1E-7C8C-4E34-B400-17E2CA211928}" destId="{306A13FD-4466-42B4-AB7F-9D44A0642931}" srcOrd="2" destOrd="0" parTransId="{D36CA5DC-DEF6-459A-9CFA-2BB303E7DB44}" sibTransId="{EB017CB1-A3C1-438E-B7FA-E264A1FB001D}"/>
    <dgm:cxn modelId="{62B85F27-4C38-7141-9DEE-FEA342DB1E47}" type="presParOf" srcId="{2927957A-FBD4-B04D-BBF2-362C96861619}" destId="{965C20A4-A43E-3941-B46D-286DBA767740}" srcOrd="0" destOrd="0" presId="urn:microsoft.com/office/officeart/2005/8/layout/vList2"/>
    <dgm:cxn modelId="{76864656-F969-2747-A15B-FB8702239E89}" type="presParOf" srcId="{2927957A-FBD4-B04D-BBF2-362C96861619}" destId="{CAD4960B-1DE5-4145-8E59-555EE9EE04BF}" srcOrd="1" destOrd="0" presId="urn:microsoft.com/office/officeart/2005/8/layout/vList2"/>
    <dgm:cxn modelId="{4768E0BB-403E-574F-B897-93D530CC1139}" type="presParOf" srcId="{2927957A-FBD4-B04D-BBF2-362C96861619}" destId="{537C8B95-9444-B445-885E-C6D1D01274FD}" srcOrd="2" destOrd="0" presId="urn:microsoft.com/office/officeart/2005/8/layout/vList2"/>
    <dgm:cxn modelId="{6D38E742-54F9-F840-A458-F68757415AA8}" type="presParOf" srcId="{2927957A-FBD4-B04D-BBF2-362C96861619}" destId="{BC9B9645-58FE-FF42-BF27-1EBA12BA544A}" srcOrd="3" destOrd="0" presId="urn:microsoft.com/office/officeart/2005/8/layout/vList2"/>
    <dgm:cxn modelId="{081F9E7A-5745-D743-A373-FBF8872A5C54}" type="presParOf" srcId="{2927957A-FBD4-B04D-BBF2-362C96861619}" destId="{621DCF25-78C4-F442-8615-BDD22BA4D147}" srcOrd="4" destOrd="0" presId="urn:microsoft.com/office/officeart/2005/8/layout/vList2"/>
    <dgm:cxn modelId="{A4602128-B2A8-1648-BAB2-5F4C8DE1ACB2}" type="presParOf" srcId="{2927957A-FBD4-B04D-BBF2-362C96861619}" destId="{38FD6060-0F5A-A74F-B52F-1E99B99A4482}" srcOrd="5" destOrd="0" presId="urn:microsoft.com/office/officeart/2005/8/layout/vList2"/>
    <dgm:cxn modelId="{7289AE87-015E-DD46-A0D3-6E63D55D2F56}" type="presParOf" srcId="{2927957A-FBD4-B04D-BBF2-362C96861619}" destId="{5D63918F-C535-D74E-8327-567F0AA6359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38017-EEF6-3C47-AE95-28005BD267D2}">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FB1E8-EE77-BE4D-8304-4E2593139601}">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Definition: </a:t>
          </a:r>
          <a:r>
            <a:rPr lang="en-US" sz="3000" kern="1200"/>
            <a:t>Theories are generalized principles or ideas that explain phenomena and predict outcomes.</a:t>
          </a:r>
        </a:p>
      </dsp:txBody>
      <dsp:txXfrm>
        <a:off x="608661" y="692298"/>
        <a:ext cx="4508047" cy="2799040"/>
      </dsp:txXfrm>
    </dsp:sp>
    <dsp:sp modelId="{C1D15FDB-020C-8240-BFC2-24558DDD15AE}">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C692E5-0095-3445-8564-138674815A25}">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Role in Implementation Science: </a:t>
          </a:r>
          <a:r>
            <a:rPr lang="en-US" sz="3000" kern="1200"/>
            <a:t>In implementation science, theories guide researchers in developing, implementing, and testing interventions.</a:t>
          </a:r>
        </a:p>
      </dsp:txBody>
      <dsp:txXfrm>
        <a:off x="6331365" y="692298"/>
        <a:ext cx="4508047" cy="2799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9ED85-8D85-B94E-BE08-69B509D70E9B}">
      <dsp:nvSpPr>
        <dsp:cNvPr id="0" name=""/>
        <dsp:cNvSpPr/>
      </dsp:nvSpPr>
      <dsp:spPr>
        <a:xfrm>
          <a:off x="2920058" y="0"/>
          <a:ext cx="6037622" cy="6037622"/>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84F27-1448-FD4A-9749-9B6E5DDAB77B}">
      <dsp:nvSpPr>
        <dsp:cNvPr id="0" name=""/>
        <dsp:cNvSpPr/>
      </dsp:nvSpPr>
      <dsp:spPr>
        <a:xfrm>
          <a:off x="3493632" y="573574"/>
          <a:ext cx="2354672" cy="235467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Definition: </a:t>
          </a:r>
          <a:r>
            <a:rPr lang="en-US" sz="1800" kern="1200"/>
            <a:t>The inner setting refers to the organizational characteristics that affect implementation, including:</a:t>
          </a:r>
        </a:p>
      </dsp:txBody>
      <dsp:txXfrm>
        <a:off x="3608578" y="688520"/>
        <a:ext cx="2124780" cy="2124780"/>
      </dsp:txXfrm>
    </dsp:sp>
    <dsp:sp modelId="{41E0867F-49BD-1A4A-A060-803913C61CAA}">
      <dsp:nvSpPr>
        <dsp:cNvPr id="0" name=""/>
        <dsp:cNvSpPr/>
      </dsp:nvSpPr>
      <dsp:spPr>
        <a:xfrm>
          <a:off x="6029433" y="573574"/>
          <a:ext cx="2354672" cy="2354672"/>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Culture: </a:t>
          </a:r>
          <a:r>
            <a:rPr lang="en-US" sz="1800" kern="1200"/>
            <a:t>Organizational norms, values, and routines.</a:t>
          </a:r>
        </a:p>
      </dsp:txBody>
      <dsp:txXfrm>
        <a:off x="6144379" y="688520"/>
        <a:ext cx="2124780" cy="2124780"/>
      </dsp:txXfrm>
    </dsp:sp>
    <dsp:sp modelId="{0292BB33-BDA3-A147-BB4C-FE150A372C37}">
      <dsp:nvSpPr>
        <dsp:cNvPr id="0" name=""/>
        <dsp:cNvSpPr/>
      </dsp:nvSpPr>
      <dsp:spPr>
        <a:xfrm>
          <a:off x="3493632" y="3109375"/>
          <a:ext cx="2354672" cy="2354672"/>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Leadership Engagement: </a:t>
          </a:r>
          <a:r>
            <a:rPr lang="en-US" sz="1800" kern="1200"/>
            <a:t>The commitment and involvement of leaders to drive implementation.</a:t>
          </a:r>
        </a:p>
      </dsp:txBody>
      <dsp:txXfrm>
        <a:off x="3608578" y="3224321"/>
        <a:ext cx="2124780" cy="2124780"/>
      </dsp:txXfrm>
    </dsp:sp>
    <dsp:sp modelId="{D614406E-2B99-1147-A843-8B4B48580416}">
      <dsp:nvSpPr>
        <dsp:cNvPr id="0" name=""/>
        <dsp:cNvSpPr/>
      </dsp:nvSpPr>
      <dsp:spPr>
        <a:xfrm>
          <a:off x="6029433" y="3109375"/>
          <a:ext cx="2354672" cy="235467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Available Resources: </a:t>
          </a:r>
          <a:r>
            <a:rPr lang="en-US" sz="1800" kern="1200"/>
            <a:t>Availability of adequate resources such as staff, training, and financial support.</a:t>
          </a:r>
        </a:p>
      </dsp:txBody>
      <dsp:txXfrm>
        <a:off x="6144379" y="3224321"/>
        <a:ext cx="2124780" cy="21247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207BE-266D-C042-9FD4-7E6FCFFE6F32}">
      <dsp:nvSpPr>
        <dsp:cNvPr id="0" name=""/>
        <dsp:cNvSpPr/>
      </dsp:nvSpPr>
      <dsp:spPr>
        <a:xfrm>
          <a:off x="0" y="755207"/>
          <a:ext cx="8152217" cy="1193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Definition: </a:t>
          </a:r>
          <a:r>
            <a:rPr lang="en-US" sz="3000" kern="1200"/>
            <a:t>This domain focuses on the individuals involved in the implementation process, including:</a:t>
          </a:r>
        </a:p>
      </dsp:txBody>
      <dsp:txXfrm>
        <a:off x="58257" y="813464"/>
        <a:ext cx="8035703" cy="1076886"/>
      </dsp:txXfrm>
    </dsp:sp>
    <dsp:sp modelId="{9427AC7D-962B-D845-9075-C38CC020B1D8}">
      <dsp:nvSpPr>
        <dsp:cNvPr id="0" name=""/>
        <dsp:cNvSpPr/>
      </dsp:nvSpPr>
      <dsp:spPr>
        <a:xfrm>
          <a:off x="0" y="2035007"/>
          <a:ext cx="8152217" cy="119340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Knowledge and Beliefs: </a:t>
          </a:r>
          <a:r>
            <a:rPr lang="en-US" sz="3000" kern="1200"/>
            <a:t>Individual understanding and perception of the intervention.</a:t>
          </a:r>
        </a:p>
      </dsp:txBody>
      <dsp:txXfrm>
        <a:off x="58257" y="2093264"/>
        <a:ext cx="8035703" cy="1076886"/>
      </dsp:txXfrm>
    </dsp:sp>
    <dsp:sp modelId="{24BC2E5D-C6C5-9B46-9A96-DFBD02D290AA}">
      <dsp:nvSpPr>
        <dsp:cNvPr id="0" name=""/>
        <dsp:cNvSpPr/>
      </dsp:nvSpPr>
      <dsp:spPr>
        <a:xfrm>
          <a:off x="0" y="3314807"/>
          <a:ext cx="8152217" cy="11934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Self-Efficacy: </a:t>
          </a:r>
          <a:r>
            <a:rPr lang="en-US" sz="3000" kern="1200"/>
            <a:t>Confidence in their ability to implement the intervention.</a:t>
          </a:r>
        </a:p>
      </dsp:txBody>
      <dsp:txXfrm>
        <a:off x="58257" y="3373064"/>
        <a:ext cx="8035703" cy="10768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EB71A-7E0B-174D-BB5E-E91D70089F6D}">
      <dsp:nvSpPr>
        <dsp:cNvPr id="0" name=""/>
        <dsp:cNvSpPr/>
      </dsp:nvSpPr>
      <dsp:spPr>
        <a:xfrm>
          <a:off x="0" y="69187"/>
          <a:ext cx="8360827" cy="14847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Definition: </a:t>
          </a:r>
          <a:r>
            <a:rPr lang="en-US" sz="2700" kern="1200"/>
            <a:t>The process domain focuses on the key steps taken to implement and sustain an intervention. It includes:</a:t>
          </a:r>
        </a:p>
      </dsp:txBody>
      <dsp:txXfrm>
        <a:off x="72479" y="141666"/>
        <a:ext cx="8215869" cy="1339772"/>
      </dsp:txXfrm>
    </dsp:sp>
    <dsp:sp modelId="{D13942EC-4B87-7B4E-9E3D-894E4283206F}">
      <dsp:nvSpPr>
        <dsp:cNvPr id="0" name=""/>
        <dsp:cNvSpPr/>
      </dsp:nvSpPr>
      <dsp:spPr>
        <a:xfrm>
          <a:off x="0" y="1631678"/>
          <a:ext cx="8360827" cy="148473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Planning: </a:t>
          </a:r>
          <a:r>
            <a:rPr lang="en-US" sz="2700" kern="1200"/>
            <a:t>Developing strategies and plans for implementation.</a:t>
          </a:r>
        </a:p>
      </dsp:txBody>
      <dsp:txXfrm>
        <a:off x="72479" y="1704157"/>
        <a:ext cx="8215869" cy="1339772"/>
      </dsp:txXfrm>
    </dsp:sp>
    <dsp:sp modelId="{717C9B22-BBFD-5849-AE62-F213FE9868F3}">
      <dsp:nvSpPr>
        <dsp:cNvPr id="0" name=""/>
        <dsp:cNvSpPr/>
      </dsp:nvSpPr>
      <dsp:spPr>
        <a:xfrm>
          <a:off x="0" y="3194168"/>
          <a:ext cx="8360827" cy="148473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Engagement: </a:t>
          </a:r>
          <a:r>
            <a:rPr lang="en-US" sz="2700" kern="1200"/>
            <a:t>Ensuring stakeholders are involved in the implementation process.</a:t>
          </a:r>
        </a:p>
      </dsp:txBody>
      <dsp:txXfrm>
        <a:off x="72479" y="3266647"/>
        <a:ext cx="8215869" cy="1339772"/>
      </dsp:txXfrm>
    </dsp:sp>
    <dsp:sp modelId="{081468F0-C93C-B24B-A137-572B677062FC}">
      <dsp:nvSpPr>
        <dsp:cNvPr id="0" name=""/>
        <dsp:cNvSpPr/>
      </dsp:nvSpPr>
      <dsp:spPr>
        <a:xfrm>
          <a:off x="0" y="4756658"/>
          <a:ext cx="8360827" cy="148473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Evaluation: </a:t>
          </a:r>
          <a:r>
            <a:rPr lang="en-US" sz="2700" kern="1200"/>
            <a:t>Monitoring and assessing the outcomes of the intervention.</a:t>
          </a:r>
        </a:p>
      </dsp:txBody>
      <dsp:txXfrm>
        <a:off x="72479" y="4829137"/>
        <a:ext cx="8215869" cy="13397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E9D8B-9C93-8941-8690-BC16277D17EF}">
      <dsp:nvSpPr>
        <dsp:cNvPr id="0" name=""/>
        <dsp:cNvSpPr/>
      </dsp:nvSpPr>
      <dsp:spPr>
        <a:xfrm>
          <a:off x="0" y="0"/>
          <a:ext cx="3414946" cy="419280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11250">
            <a:lnSpc>
              <a:spcPct val="90000"/>
            </a:lnSpc>
            <a:spcBef>
              <a:spcPct val="0"/>
            </a:spcBef>
            <a:spcAft>
              <a:spcPct val="35000"/>
            </a:spcAft>
            <a:buNone/>
          </a:pPr>
          <a:r>
            <a:rPr lang="en-US" sz="2500" b="1" kern="1200"/>
            <a:t>Step 1: </a:t>
          </a:r>
          <a:r>
            <a:rPr lang="en-US" sz="2500" kern="1200"/>
            <a:t>Identify relevant constructs from the five CFIR domains.</a:t>
          </a:r>
        </a:p>
      </dsp:txBody>
      <dsp:txXfrm>
        <a:off x="0" y="1593265"/>
        <a:ext cx="3414946" cy="2515683"/>
      </dsp:txXfrm>
    </dsp:sp>
    <dsp:sp modelId="{0A009709-D57D-3144-9D4C-A08FC0A89135}">
      <dsp:nvSpPr>
        <dsp:cNvPr id="0" name=""/>
        <dsp:cNvSpPr/>
      </dsp:nvSpPr>
      <dsp:spPr>
        <a:xfrm>
          <a:off x="1078552" y="419280"/>
          <a:ext cx="1257841" cy="1257841"/>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2759" y="603487"/>
        <a:ext cx="889427" cy="889427"/>
      </dsp:txXfrm>
    </dsp:sp>
    <dsp:sp modelId="{D448C56B-147A-8E4D-99AD-C0368568781B}">
      <dsp:nvSpPr>
        <dsp:cNvPr id="0" name=""/>
        <dsp:cNvSpPr/>
      </dsp:nvSpPr>
      <dsp:spPr>
        <a:xfrm>
          <a:off x="0" y="4192733"/>
          <a:ext cx="3414946" cy="72"/>
        </a:xfrm>
        <a:prstGeom prst="rect">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317AD-4737-7C46-8420-416F114CCEA5}">
      <dsp:nvSpPr>
        <dsp:cNvPr id="0" name=""/>
        <dsp:cNvSpPr/>
      </dsp:nvSpPr>
      <dsp:spPr>
        <a:xfrm>
          <a:off x="3756441" y="0"/>
          <a:ext cx="3414946" cy="4192805"/>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11250">
            <a:lnSpc>
              <a:spcPct val="90000"/>
            </a:lnSpc>
            <a:spcBef>
              <a:spcPct val="0"/>
            </a:spcBef>
            <a:spcAft>
              <a:spcPct val="35000"/>
            </a:spcAft>
            <a:buNone/>
          </a:pPr>
          <a:r>
            <a:rPr lang="en-US" sz="2500" b="1" kern="1200"/>
            <a:t>Step 2: </a:t>
          </a:r>
          <a:r>
            <a:rPr lang="en-US" sz="2500" kern="1200"/>
            <a:t>Collect data from multiple sources (interviews, surveys) using CFIR constructs as a guide.</a:t>
          </a:r>
        </a:p>
      </dsp:txBody>
      <dsp:txXfrm>
        <a:off x="3756441" y="1593265"/>
        <a:ext cx="3414946" cy="2515683"/>
      </dsp:txXfrm>
    </dsp:sp>
    <dsp:sp modelId="{75B6F387-CB6D-554F-92E9-75B07C195ECA}">
      <dsp:nvSpPr>
        <dsp:cNvPr id="0" name=""/>
        <dsp:cNvSpPr/>
      </dsp:nvSpPr>
      <dsp:spPr>
        <a:xfrm>
          <a:off x="4834993" y="419280"/>
          <a:ext cx="1257841" cy="1257841"/>
        </a:xfrm>
        <a:prstGeom prst="ellips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9200" y="603487"/>
        <a:ext cx="889427" cy="889427"/>
      </dsp:txXfrm>
    </dsp:sp>
    <dsp:sp modelId="{23C30C1D-45CD-FC42-A409-B70FC1AF84BA}">
      <dsp:nvSpPr>
        <dsp:cNvPr id="0" name=""/>
        <dsp:cNvSpPr/>
      </dsp:nvSpPr>
      <dsp:spPr>
        <a:xfrm>
          <a:off x="3756441" y="4192733"/>
          <a:ext cx="3414946" cy="72"/>
        </a:xfrm>
        <a:prstGeom prst="rect">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5B03D-2CF9-3742-BD56-AED852B4E7C0}">
      <dsp:nvSpPr>
        <dsp:cNvPr id="0" name=""/>
        <dsp:cNvSpPr/>
      </dsp:nvSpPr>
      <dsp:spPr>
        <a:xfrm>
          <a:off x="7512882" y="0"/>
          <a:ext cx="3414946" cy="4192805"/>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11250">
            <a:lnSpc>
              <a:spcPct val="90000"/>
            </a:lnSpc>
            <a:spcBef>
              <a:spcPct val="0"/>
            </a:spcBef>
            <a:spcAft>
              <a:spcPct val="35000"/>
            </a:spcAft>
            <a:buNone/>
          </a:pPr>
          <a:r>
            <a:rPr lang="en-US" sz="2500" b="1" kern="1200"/>
            <a:t>Step 3: </a:t>
          </a:r>
          <a:r>
            <a:rPr lang="en-US" sz="2500" kern="1200"/>
            <a:t>Analyze data to identify key barriers and facilitators for implementation.</a:t>
          </a:r>
        </a:p>
      </dsp:txBody>
      <dsp:txXfrm>
        <a:off x="7512882" y="1593265"/>
        <a:ext cx="3414946" cy="2515683"/>
      </dsp:txXfrm>
    </dsp:sp>
    <dsp:sp modelId="{5190A23A-DDB9-ED4C-A97F-BB65D6CE38AF}">
      <dsp:nvSpPr>
        <dsp:cNvPr id="0" name=""/>
        <dsp:cNvSpPr/>
      </dsp:nvSpPr>
      <dsp:spPr>
        <a:xfrm>
          <a:off x="8591434" y="419280"/>
          <a:ext cx="1257841" cy="1257841"/>
        </a:xfrm>
        <a:prstGeom prst="ellips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75641" y="603487"/>
        <a:ext cx="889427" cy="889427"/>
      </dsp:txXfrm>
    </dsp:sp>
    <dsp:sp modelId="{E3036CD3-A8E4-7E46-AEB0-61D41EF8354D}">
      <dsp:nvSpPr>
        <dsp:cNvPr id="0" name=""/>
        <dsp:cNvSpPr/>
      </dsp:nvSpPr>
      <dsp:spPr>
        <a:xfrm>
          <a:off x="7512882" y="4192733"/>
          <a:ext cx="3414946" cy="7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74F84-C5AB-704F-870C-6F166DEA2443}">
      <dsp:nvSpPr>
        <dsp:cNvPr id="0" name=""/>
        <dsp:cNvSpPr/>
      </dsp:nvSpPr>
      <dsp:spPr>
        <a:xfrm>
          <a:off x="1333" y="110983"/>
          <a:ext cx="4682211" cy="29732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8242A-27EB-2844-9316-A485D495FCC4}">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t>Interviews and Focus Groups: </a:t>
          </a:r>
          <a:r>
            <a:rPr lang="en-US" sz="2700" kern="1200"/>
            <a:t>CFIR constructs can be used to develop interview guides and focus group questions to gather qualitative data on barriers and facilitators.</a:t>
          </a:r>
        </a:p>
      </dsp:txBody>
      <dsp:txXfrm>
        <a:off x="608661" y="692298"/>
        <a:ext cx="4508047" cy="2799040"/>
      </dsp:txXfrm>
    </dsp:sp>
    <dsp:sp modelId="{68CE999C-2124-FA49-9D12-E06E93BF09DA}">
      <dsp:nvSpPr>
        <dsp:cNvPr id="0" name=""/>
        <dsp:cNvSpPr/>
      </dsp:nvSpPr>
      <dsp:spPr>
        <a:xfrm>
          <a:off x="5724037" y="110983"/>
          <a:ext cx="4682211" cy="29732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B1EA9-B77C-084C-A9AD-7CAAA865ABCB}">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t>Data Coding: </a:t>
          </a:r>
          <a:r>
            <a:rPr lang="en-US" sz="2700" kern="1200"/>
            <a:t>Interview data is typically coded according to CFIR constructs, which allows for systematic analysis.</a:t>
          </a:r>
        </a:p>
      </dsp:txBody>
      <dsp:txXfrm>
        <a:off x="6331365" y="692298"/>
        <a:ext cx="4508047" cy="27990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CA902-99DE-8A4A-9A11-C97274A4E469}">
      <dsp:nvSpPr>
        <dsp:cNvPr id="0" name=""/>
        <dsp:cNvSpPr/>
      </dsp:nvSpPr>
      <dsp:spPr>
        <a:xfrm>
          <a:off x="0" y="0"/>
          <a:ext cx="508717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74C53A0-0A8A-8945-B520-38D28A9B97B3}">
      <dsp:nvSpPr>
        <dsp:cNvPr id="0" name=""/>
        <dsp:cNvSpPr/>
      </dsp:nvSpPr>
      <dsp:spPr>
        <a:xfrm>
          <a:off x="0" y="0"/>
          <a:ext cx="5087172" cy="180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Complexity: </a:t>
          </a:r>
          <a:r>
            <a:rPr lang="en-US" sz="2700" kern="1200"/>
            <a:t>CFIR involves many constructs and domains, which can be difficult to manage in largescale interventions</a:t>
          </a:r>
        </a:p>
      </dsp:txBody>
      <dsp:txXfrm>
        <a:off x="0" y="0"/>
        <a:ext cx="5087172" cy="1804708"/>
      </dsp:txXfrm>
    </dsp:sp>
    <dsp:sp modelId="{1233DCBE-F419-6E48-BB94-8F0F0263AF41}">
      <dsp:nvSpPr>
        <dsp:cNvPr id="0" name=""/>
        <dsp:cNvSpPr/>
      </dsp:nvSpPr>
      <dsp:spPr>
        <a:xfrm>
          <a:off x="0" y="1804708"/>
          <a:ext cx="508717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E901CF0-FF41-794F-831C-D35A5ED4FF78}">
      <dsp:nvSpPr>
        <dsp:cNvPr id="0" name=""/>
        <dsp:cNvSpPr/>
      </dsp:nvSpPr>
      <dsp:spPr>
        <a:xfrm>
          <a:off x="0" y="1804708"/>
          <a:ext cx="5087172" cy="180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Overreliance on Qualitative Data: </a:t>
          </a:r>
          <a:r>
            <a:rPr lang="en-US" sz="2700" kern="1200"/>
            <a:t>In some cases, CFIR studies rely heavily on qualitative data, making it difficult to generalize findings.</a:t>
          </a:r>
        </a:p>
      </dsp:txBody>
      <dsp:txXfrm>
        <a:off x="0" y="1804708"/>
        <a:ext cx="5087172" cy="18047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550DD-2945-D943-A31C-FF75CBE6B70C}">
      <dsp:nvSpPr>
        <dsp:cNvPr id="0" name=""/>
        <dsp:cNvSpPr/>
      </dsp:nvSpPr>
      <dsp:spPr>
        <a:xfrm>
          <a:off x="0" y="25101"/>
          <a:ext cx="5918184" cy="24242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Hybrid Frameworks</a:t>
          </a:r>
          <a:r>
            <a:rPr lang="en-US" sz="2800" kern="1200"/>
            <a:t>: CFIR can be combined with other frameworks, such as REAIM, to provide a more comprehensive evaluation of implementation outcomes.</a:t>
          </a:r>
        </a:p>
      </dsp:txBody>
      <dsp:txXfrm>
        <a:off x="118342" y="143443"/>
        <a:ext cx="5681500" cy="2187556"/>
      </dsp:txXfrm>
    </dsp:sp>
    <dsp:sp modelId="{78645562-AE8D-1344-93B3-DE7D460099B9}">
      <dsp:nvSpPr>
        <dsp:cNvPr id="0" name=""/>
        <dsp:cNvSpPr/>
      </dsp:nvSpPr>
      <dsp:spPr>
        <a:xfrm>
          <a:off x="0" y="2529981"/>
          <a:ext cx="5918184" cy="24242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Example: A study combining CFIR and REAIM to assess both the factors influencing implementation and the public health impact of the intervention.</a:t>
          </a:r>
        </a:p>
      </dsp:txBody>
      <dsp:txXfrm>
        <a:off x="118342" y="2648323"/>
        <a:ext cx="5681500" cy="2187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91C1E-7258-4B49-BCB3-39635484276A}">
      <dsp:nvSpPr>
        <dsp:cNvPr id="0" name=""/>
        <dsp:cNvSpPr/>
      </dsp:nvSpPr>
      <dsp:spPr>
        <a:xfrm>
          <a:off x="1333" y="110983"/>
          <a:ext cx="4682211" cy="29732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F390E-8EC6-C249-BAC1-63E632B8E5CF}">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Definition: </a:t>
          </a:r>
          <a:r>
            <a:rPr lang="en-US" sz="3000" kern="1200"/>
            <a:t>Frameworks are structured collections of concepts or constructs that provide organized ways of studying or implementing interventions.</a:t>
          </a:r>
        </a:p>
      </dsp:txBody>
      <dsp:txXfrm>
        <a:off x="608661" y="692298"/>
        <a:ext cx="4508047" cy="2799040"/>
      </dsp:txXfrm>
    </dsp:sp>
    <dsp:sp modelId="{C9633346-2A40-E24D-B96E-4719BC4A3E2E}">
      <dsp:nvSpPr>
        <dsp:cNvPr id="0" name=""/>
        <dsp:cNvSpPr/>
      </dsp:nvSpPr>
      <dsp:spPr>
        <a:xfrm>
          <a:off x="5724037" y="110983"/>
          <a:ext cx="4682211" cy="29732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55ED04-EFBC-F74D-B796-A89FAC899C5B}">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Role in Implementation Science: </a:t>
          </a:r>
          <a:r>
            <a:rPr lang="en-US" sz="3000" kern="1200"/>
            <a:t>Frameworks provide practical guidance to implement interventions by organizing and evaluating factors.</a:t>
          </a:r>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35561-E5DE-184B-AFC6-30C8217C4B23}">
      <dsp:nvSpPr>
        <dsp:cNvPr id="0" name=""/>
        <dsp:cNvSpPr/>
      </dsp:nvSpPr>
      <dsp:spPr>
        <a:xfrm>
          <a:off x="930572" y="3032"/>
          <a:ext cx="2833338" cy="17000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Theories:</a:t>
          </a:r>
          <a:endParaRPr lang="en-US" sz="2100" kern="1200"/>
        </a:p>
      </dsp:txBody>
      <dsp:txXfrm>
        <a:off x="930572" y="3032"/>
        <a:ext cx="2833338" cy="1700003"/>
      </dsp:txXfrm>
    </dsp:sp>
    <dsp:sp modelId="{2BEBCC16-E26A-BB4F-84A3-E1EE3A1C2286}">
      <dsp:nvSpPr>
        <dsp:cNvPr id="0" name=""/>
        <dsp:cNvSpPr/>
      </dsp:nvSpPr>
      <dsp:spPr>
        <a:xfrm>
          <a:off x="4047245" y="3032"/>
          <a:ext cx="2833338" cy="1700003"/>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Provide broad, predictive, and explanatory guidance.</a:t>
          </a:r>
        </a:p>
      </dsp:txBody>
      <dsp:txXfrm>
        <a:off x="4047245" y="3032"/>
        <a:ext cx="2833338" cy="1700003"/>
      </dsp:txXfrm>
    </dsp:sp>
    <dsp:sp modelId="{26658C87-7559-1048-A6BB-A5032066007A}">
      <dsp:nvSpPr>
        <dsp:cNvPr id="0" name=""/>
        <dsp:cNvSpPr/>
      </dsp:nvSpPr>
      <dsp:spPr>
        <a:xfrm>
          <a:off x="7163917" y="3032"/>
          <a:ext cx="2833338" cy="1700003"/>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Focus on understanding relationships between key elements of an intervention.</a:t>
          </a:r>
        </a:p>
      </dsp:txBody>
      <dsp:txXfrm>
        <a:off x="7163917" y="3032"/>
        <a:ext cx="2833338" cy="1700003"/>
      </dsp:txXfrm>
    </dsp:sp>
    <dsp:sp modelId="{DCBCCE41-60CD-394E-B0CA-AFA0A23B9CE3}">
      <dsp:nvSpPr>
        <dsp:cNvPr id="0" name=""/>
        <dsp:cNvSpPr/>
      </dsp:nvSpPr>
      <dsp:spPr>
        <a:xfrm>
          <a:off x="930572" y="1986369"/>
          <a:ext cx="2833338" cy="1700003"/>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Frameworks:</a:t>
          </a:r>
          <a:endParaRPr lang="en-US" sz="2100" kern="1200"/>
        </a:p>
      </dsp:txBody>
      <dsp:txXfrm>
        <a:off x="930572" y="1986369"/>
        <a:ext cx="2833338" cy="1700003"/>
      </dsp:txXfrm>
    </dsp:sp>
    <dsp:sp modelId="{059E36B3-AE70-BE43-970C-CD90FF5FE15B}">
      <dsp:nvSpPr>
        <dsp:cNvPr id="0" name=""/>
        <dsp:cNvSpPr/>
      </dsp:nvSpPr>
      <dsp:spPr>
        <a:xfrm>
          <a:off x="4047245" y="1986369"/>
          <a:ext cx="2833338" cy="1700003"/>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Offer practical guidance for applying theories to real world settings.</a:t>
          </a:r>
        </a:p>
      </dsp:txBody>
      <dsp:txXfrm>
        <a:off x="4047245" y="1986369"/>
        <a:ext cx="2833338" cy="1700003"/>
      </dsp:txXfrm>
    </dsp:sp>
    <dsp:sp modelId="{96CB1A33-BBC4-CA49-9189-2B14455D613C}">
      <dsp:nvSpPr>
        <dsp:cNvPr id="0" name=""/>
        <dsp:cNvSpPr/>
      </dsp:nvSpPr>
      <dsp:spPr>
        <a:xfrm>
          <a:off x="7163917" y="1986369"/>
          <a:ext cx="2833338" cy="170000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Contexts-specific and focused on the operationalization of theories.</a:t>
          </a:r>
        </a:p>
      </dsp:txBody>
      <dsp:txXfrm>
        <a:off x="7163917" y="1986369"/>
        <a:ext cx="2833338" cy="1700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2092B-3330-4867-9251-F5B1EE5A35E2}">
      <dsp:nvSpPr>
        <dsp:cNvPr id="0" name=""/>
        <dsp:cNvSpPr/>
      </dsp:nvSpPr>
      <dsp:spPr>
        <a:xfrm>
          <a:off x="0" y="689"/>
          <a:ext cx="7052201" cy="16128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1E4846-5B2A-47D1-9D80-FDE78556996C}">
      <dsp:nvSpPr>
        <dsp:cNvPr id="0" name=""/>
        <dsp:cNvSpPr/>
      </dsp:nvSpPr>
      <dsp:spPr>
        <a:xfrm>
          <a:off x="487874" y="363570"/>
          <a:ext cx="887043" cy="8870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17C609-2853-4A24-8567-F2BA8E1D9509}">
      <dsp:nvSpPr>
        <dsp:cNvPr id="0" name=""/>
        <dsp:cNvSpPr/>
      </dsp:nvSpPr>
      <dsp:spPr>
        <a:xfrm>
          <a:off x="1862791" y="689"/>
          <a:ext cx="5189409" cy="161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9" tIns="170689" rIns="170689" bIns="170689" numCol="1" spcCol="1270" anchor="ctr" anchorCtr="0">
          <a:noAutofit/>
        </a:bodyPr>
        <a:lstStyle/>
        <a:p>
          <a:pPr marL="0" lvl="0" indent="0" algn="l" defTabSz="977900">
            <a:lnSpc>
              <a:spcPct val="90000"/>
            </a:lnSpc>
            <a:spcBef>
              <a:spcPct val="0"/>
            </a:spcBef>
            <a:spcAft>
              <a:spcPct val="35000"/>
            </a:spcAft>
            <a:buNone/>
          </a:pPr>
          <a:r>
            <a:rPr lang="en-US" sz="2200" b="1" kern="1200" dirty="0"/>
            <a:t>Theoretical frameworks: </a:t>
          </a:r>
          <a:r>
            <a:rPr lang="en-US" sz="2200" b="0" kern="1200" dirty="0"/>
            <a:t>S</a:t>
          </a:r>
          <a:r>
            <a:rPr lang="en-US" sz="2200" kern="1200" dirty="0"/>
            <a:t>et of concepts, definitions, propositions that come together to form a structured view of a phenomenon. </a:t>
          </a:r>
        </a:p>
      </dsp:txBody>
      <dsp:txXfrm>
        <a:off x="1862791" y="689"/>
        <a:ext cx="5189409" cy="1612806"/>
      </dsp:txXfrm>
    </dsp:sp>
    <dsp:sp modelId="{B4E945F1-C9F1-426C-B95E-21BE33F46384}">
      <dsp:nvSpPr>
        <dsp:cNvPr id="0" name=""/>
        <dsp:cNvSpPr/>
      </dsp:nvSpPr>
      <dsp:spPr>
        <a:xfrm>
          <a:off x="0" y="2016697"/>
          <a:ext cx="7052201" cy="16128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36125-82AB-4E2A-AF9B-ABDC606DCC69}">
      <dsp:nvSpPr>
        <dsp:cNvPr id="0" name=""/>
        <dsp:cNvSpPr/>
      </dsp:nvSpPr>
      <dsp:spPr>
        <a:xfrm>
          <a:off x="487874" y="2379579"/>
          <a:ext cx="887043" cy="8870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D5AFE1-DD9B-4CE2-BD47-B047DFCC057A}">
      <dsp:nvSpPr>
        <dsp:cNvPr id="0" name=""/>
        <dsp:cNvSpPr/>
      </dsp:nvSpPr>
      <dsp:spPr>
        <a:xfrm>
          <a:off x="1862791" y="2016697"/>
          <a:ext cx="5189409" cy="161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9" tIns="170689" rIns="170689" bIns="170689" numCol="1" spcCol="1270" anchor="ctr" anchorCtr="0">
          <a:noAutofit/>
        </a:bodyPr>
        <a:lstStyle/>
        <a:p>
          <a:pPr marL="0" lvl="0" indent="0" algn="l" defTabSz="977900">
            <a:lnSpc>
              <a:spcPct val="90000"/>
            </a:lnSpc>
            <a:spcBef>
              <a:spcPct val="0"/>
            </a:spcBef>
            <a:spcAft>
              <a:spcPct val="35000"/>
            </a:spcAft>
            <a:buNone/>
          </a:pPr>
          <a:r>
            <a:rPr lang="en-US" sz="2200" kern="1200"/>
            <a:t>Usually presented earlier in literature review  </a:t>
          </a:r>
        </a:p>
      </dsp:txBody>
      <dsp:txXfrm>
        <a:off x="1862791" y="2016697"/>
        <a:ext cx="5189409" cy="1612806"/>
      </dsp:txXfrm>
    </dsp:sp>
    <dsp:sp modelId="{F99B7A13-5819-4F8A-81F0-6BE1CC1D23DA}">
      <dsp:nvSpPr>
        <dsp:cNvPr id="0" name=""/>
        <dsp:cNvSpPr/>
      </dsp:nvSpPr>
      <dsp:spPr>
        <a:xfrm>
          <a:off x="0" y="4032706"/>
          <a:ext cx="7052201" cy="16128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8926BB-AE23-4FBE-B30E-184A07D7B19F}">
      <dsp:nvSpPr>
        <dsp:cNvPr id="0" name=""/>
        <dsp:cNvSpPr/>
      </dsp:nvSpPr>
      <dsp:spPr>
        <a:xfrm>
          <a:off x="487874" y="4395587"/>
          <a:ext cx="887043" cy="8870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2BFEF5-D15F-451E-898D-65B19758F355}">
      <dsp:nvSpPr>
        <dsp:cNvPr id="0" name=""/>
        <dsp:cNvSpPr/>
      </dsp:nvSpPr>
      <dsp:spPr>
        <a:xfrm>
          <a:off x="1862791" y="4032706"/>
          <a:ext cx="5189409" cy="161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9" tIns="170689" rIns="170689" bIns="170689" numCol="1" spcCol="1270" anchor="ctr" anchorCtr="0">
          <a:noAutofit/>
        </a:bodyPr>
        <a:lstStyle/>
        <a:p>
          <a:pPr marL="0" lvl="0" indent="0" algn="l" defTabSz="977900">
            <a:lnSpc>
              <a:spcPct val="90000"/>
            </a:lnSpc>
            <a:spcBef>
              <a:spcPct val="0"/>
            </a:spcBef>
            <a:spcAft>
              <a:spcPct val="35000"/>
            </a:spcAft>
            <a:buNone/>
          </a:pPr>
          <a:r>
            <a:rPr lang="en-US" sz="2200" b="1" kern="1200"/>
            <a:t>Conceptual framework: </a:t>
          </a:r>
          <a:r>
            <a:rPr lang="en-US" sz="2200" kern="1200"/>
            <a:t>Visual representation of the expected relationships and connections between various constructs or variables </a:t>
          </a:r>
        </a:p>
      </dsp:txBody>
      <dsp:txXfrm>
        <a:off x="1862791" y="4032706"/>
        <a:ext cx="5189409" cy="1612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FA3AD-689E-A442-A35D-0CFB4A0C37B6}">
      <dsp:nvSpPr>
        <dsp:cNvPr id="0" name=""/>
        <dsp:cNvSpPr/>
      </dsp:nvSpPr>
      <dsp:spPr>
        <a:xfrm>
          <a:off x="2103120" y="1359"/>
          <a:ext cx="8412480" cy="139378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800100">
            <a:lnSpc>
              <a:spcPct val="90000"/>
            </a:lnSpc>
            <a:spcBef>
              <a:spcPct val="0"/>
            </a:spcBef>
            <a:spcAft>
              <a:spcPct val="35000"/>
            </a:spcAft>
            <a:buNone/>
          </a:pPr>
          <a:r>
            <a:rPr lang="en-US" sz="1800" kern="1200"/>
            <a:t>Organize Knowledge: Frameworks allow for the organization of knowledge and provide a common language for discussing implementation.</a:t>
          </a:r>
        </a:p>
      </dsp:txBody>
      <dsp:txXfrm>
        <a:off x="2103120" y="1359"/>
        <a:ext cx="8412480" cy="1393787"/>
      </dsp:txXfrm>
    </dsp:sp>
    <dsp:sp modelId="{AF78ACBE-6217-7E4F-9006-A201353C070D}">
      <dsp:nvSpPr>
        <dsp:cNvPr id="0" name=""/>
        <dsp:cNvSpPr/>
      </dsp:nvSpPr>
      <dsp:spPr>
        <a:xfrm>
          <a:off x="0" y="1359"/>
          <a:ext cx="2103120" cy="139378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022350">
            <a:lnSpc>
              <a:spcPct val="90000"/>
            </a:lnSpc>
            <a:spcBef>
              <a:spcPct val="0"/>
            </a:spcBef>
            <a:spcAft>
              <a:spcPct val="35000"/>
            </a:spcAft>
            <a:buNone/>
          </a:pPr>
          <a:r>
            <a:rPr lang="en-US" sz="2300" kern="1200"/>
            <a:t>Organize</a:t>
          </a:r>
        </a:p>
      </dsp:txBody>
      <dsp:txXfrm>
        <a:off x="0" y="1359"/>
        <a:ext cx="2103120" cy="1393787"/>
      </dsp:txXfrm>
    </dsp:sp>
    <dsp:sp modelId="{D7360D07-28BC-EF42-AFA7-AD3FCA11F4C2}">
      <dsp:nvSpPr>
        <dsp:cNvPr id="0" name=""/>
        <dsp:cNvSpPr/>
      </dsp:nvSpPr>
      <dsp:spPr>
        <a:xfrm>
          <a:off x="2103120" y="1478775"/>
          <a:ext cx="8412480" cy="1393787"/>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800100">
            <a:lnSpc>
              <a:spcPct val="90000"/>
            </a:lnSpc>
            <a:spcBef>
              <a:spcPct val="0"/>
            </a:spcBef>
            <a:spcAft>
              <a:spcPct val="35000"/>
            </a:spcAft>
            <a:buNone/>
          </a:pPr>
          <a:r>
            <a:rPr lang="en-US" sz="1800" kern="1200"/>
            <a:t>Provide Structure: Frameworks give structured guidance for planning and evaluating interventions, helping to systematically address implementation challenges.</a:t>
          </a:r>
        </a:p>
      </dsp:txBody>
      <dsp:txXfrm>
        <a:off x="2103120" y="1478775"/>
        <a:ext cx="8412480" cy="1393787"/>
      </dsp:txXfrm>
    </dsp:sp>
    <dsp:sp modelId="{24211A97-E239-F94C-A259-B43EBE89886C}">
      <dsp:nvSpPr>
        <dsp:cNvPr id="0" name=""/>
        <dsp:cNvSpPr/>
      </dsp:nvSpPr>
      <dsp:spPr>
        <a:xfrm>
          <a:off x="0" y="1478775"/>
          <a:ext cx="2103120" cy="1393787"/>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022350">
            <a:lnSpc>
              <a:spcPct val="90000"/>
            </a:lnSpc>
            <a:spcBef>
              <a:spcPct val="0"/>
            </a:spcBef>
            <a:spcAft>
              <a:spcPct val="35000"/>
            </a:spcAft>
            <a:buNone/>
          </a:pPr>
          <a:r>
            <a:rPr lang="en-US" sz="2300" kern="1200"/>
            <a:t>Provide</a:t>
          </a:r>
        </a:p>
      </dsp:txBody>
      <dsp:txXfrm>
        <a:off x="0" y="1478775"/>
        <a:ext cx="2103120" cy="1393787"/>
      </dsp:txXfrm>
    </dsp:sp>
    <dsp:sp modelId="{4A095BF8-F435-9C4B-B0C4-209EE4190CBE}">
      <dsp:nvSpPr>
        <dsp:cNvPr id="0" name=""/>
        <dsp:cNvSpPr/>
      </dsp:nvSpPr>
      <dsp:spPr>
        <a:xfrm>
          <a:off x="2103120" y="2956190"/>
          <a:ext cx="8412480" cy="1393787"/>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800100">
            <a:lnSpc>
              <a:spcPct val="90000"/>
            </a:lnSpc>
            <a:spcBef>
              <a:spcPct val="0"/>
            </a:spcBef>
            <a:spcAft>
              <a:spcPct val="35000"/>
            </a:spcAft>
            <a:buNone/>
          </a:pPr>
          <a:r>
            <a:rPr lang="en-US" sz="1800" kern="1200"/>
            <a:t>Assess Effectiveness: They offer a framework to assess how well interventions are implemented and sustained across diverse settings.</a:t>
          </a:r>
        </a:p>
      </dsp:txBody>
      <dsp:txXfrm>
        <a:off x="2103120" y="2956190"/>
        <a:ext cx="8412480" cy="1393787"/>
      </dsp:txXfrm>
    </dsp:sp>
    <dsp:sp modelId="{08720226-4340-764D-A9A3-CCFA242E076C}">
      <dsp:nvSpPr>
        <dsp:cNvPr id="0" name=""/>
        <dsp:cNvSpPr/>
      </dsp:nvSpPr>
      <dsp:spPr>
        <a:xfrm>
          <a:off x="0" y="2956190"/>
          <a:ext cx="2103120" cy="1393787"/>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022350">
            <a:lnSpc>
              <a:spcPct val="90000"/>
            </a:lnSpc>
            <a:spcBef>
              <a:spcPct val="0"/>
            </a:spcBef>
            <a:spcAft>
              <a:spcPct val="35000"/>
            </a:spcAft>
            <a:buNone/>
          </a:pPr>
          <a:r>
            <a:rPr lang="en-US" sz="2300" kern="1200"/>
            <a:t>Assess</a:t>
          </a:r>
        </a:p>
      </dsp:txBody>
      <dsp:txXfrm>
        <a:off x="0" y="2956190"/>
        <a:ext cx="2103120" cy="13937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727B3-3AFD-6841-911A-D65F9FE7580D}">
      <dsp:nvSpPr>
        <dsp:cNvPr id="0" name=""/>
        <dsp:cNvSpPr/>
      </dsp:nvSpPr>
      <dsp:spPr>
        <a:xfrm>
          <a:off x="0" y="3275482"/>
          <a:ext cx="5721484" cy="107508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3. Evaluation Frameworks: </a:t>
          </a:r>
          <a:r>
            <a:rPr lang="en-US" sz="1900" kern="1200"/>
            <a:t>These frameworks focus on assessing outcomes related to implementation, such as REAIM.</a:t>
          </a:r>
        </a:p>
      </dsp:txBody>
      <dsp:txXfrm>
        <a:off x="0" y="3275482"/>
        <a:ext cx="5721484" cy="1075086"/>
      </dsp:txXfrm>
    </dsp:sp>
    <dsp:sp modelId="{08052F15-4B61-4341-890C-82D8AA0DF9E4}">
      <dsp:nvSpPr>
        <dsp:cNvPr id="0" name=""/>
        <dsp:cNvSpPr/>
      </dsp:nvSpPr>
      <dsp:spPr>
        <a:xfrm rot="10800000">
          <a:off x="0" y="1638125"/>
          <a:ext cx="5721484" cy="1653482"/>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2. Determinant Frameworks: </a:t>
          </a:r>
          <a:r>
            <a:rPr lang="en-US" sz="1900" kern="1200"/>
            <a:t>These identify factors that affect implementation, such as CFIR (Consolidated Framework for Implementation Research).</a:t>
          </a:r>
        </a:p>
      </dsp:txBody>
      <dsp:txXfrm rot="10800000">
        <a:off x="0" y="1638125"/>
        <a:ext cx="5721484" cy="1074383"/>
      </dsp:txXfrm>
    </dsp:sp>
    <dsp:sp modelId="{CCAC4B96-2487-864C-A735-3F1FF8B756AD}">
      <dsp:nvSpPr>
        <dsp:cNvPr id="0" name=""/>
        <dsp:cNvSpPr/>
      </dsp:nvSpPr>
      <dsp:spPr>
        <a:xfrm rot="10800000">
          <a:off x="0" y="769"/>
          <a:ext cx="5721484" cy="1653482"/>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1. Process Frameworks: </a:t>
          </a:r>
          <a:r>
            <a:rPr lang="en-US" sz="1900" kern="1200"/>
            <a:t>These frameworks guide the steps needed to implement an intervention. Example: Knowledge to Action Framework.</a:t>
          </a:r>
        </a:p>
      </dsp:txBody>
      <dsp:txXfrm rot="10800000">
        <a:off x="0" y="769"/>
        <a:ext cx="5721484" cy="10743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A3CF5-9B67-B04E-AE1D-2CB66F8B03AE}">
      <dsp:nvSpPr>
        <dsp:cNvPr id="0" name=""/>
        <dsp:cNvSpPr/>
      </dsp:nvSpPr>
      <dsp:spPr>
        <a:xfrm>
          <a:off x="0" y="0"/>
          <a:ext cx="9346190" cy="1591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What is CFIR?: </a:t>
          </a:r>
          <a:r>
            <a:rPr lang="en-US" sz="2300" kern="1200"/>
            <a:t>The Consolidated Framework for Implementation Research (CFIR) is a determinant framework used to identify barriers and facilitators of successful implementation across five domains.</a:t>
          </a:r>
        </a:p>
      </dsp:txBody>
      <dsp:txXfrm>
        <a:off x="46618" y="46618"/>
        <a:ext cx="7701096" cy="1498413"/>
      </dsp:txXfrm>
    </dsp:sp>
    <dsp:sp modelId="{8761EA44-2794-0042-9D35-41F3D3F1ABEC}">
      <dsp:nvSpPr>
        <dsp:cNvPr id="0" name=""/>
        <dsp:cNvSpPr/>
      </dsp:nvSpPr>
      <dsp:spPr>
        <a:xfrm>
          <a:off x="1649327" y="1945348"/>
          <a:ext cx="9346190" cy="159164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Purpose: </a:t>
          </a:r>
          <a:r>
            <a:rPr lang="en-US" sz="2300" kern="1200"/>
            <a:t>CFIR provides structured guidance for understanding how various contextual factors affect the implementation of interventions.</a:t>
          </a:r>
        </a:p>
      </dsp:txBody>
      <dsp:txXfrm>
        <a:off x="1695945" y="1991966"/>
        <a:ext cx="6569054" cy="1498413"/>
      </dsp:txXfrm>
    </dsp:sp>
    <dsp:sp modelId="{8A3BA0FB-07A7-114E-B34B-C7E5C22200A7}">
      <dsp:nvSpPr>
        <dsp:cNvPr id="0" name=""/>
        <dsp:cNvSpPr/>
      </dsp:nvSpPr>
      <dsp:spPr>
        <a:xfrm>
          <a:off x="8311618" y="1251213"/>
          <a:ext cx="1034571" cy="103457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44396" y="1251213"/>
        <a:ext cx="569015" cy="7785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C3820-4EAA-F044-AD40-1DFEAF20FAEF}">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US" sz="1900" b="1" kern="1200"/>
            <a:t>Structured Guidance: </a:t>
          </a:r>
          <a:r>
            <a:rPr lang="en-US" sz="1900" kern="1200"/>
            <a:t>CFIR allows for the systematic identification of factors that influence the implementation process.</a:t>
          </a:r>
        </a:p>
      </dsp:txBody>
      <dsp:txXfrm>
        <a:off x="0" y="1653508"/>
        <a:ext cx="3286125" cy="2610802"/>
      </dsp:txXfrm>
    </dsp:sp>
    <dsp:sp modelId="{8F19F5A3-041C-0D45-9177-78852D43C140}">
      <dsp:nvSpPr>
        <dsp:cNvPr id="0" name=""/>
        <dsp:cNvSpPr/>
      </dsp:nvSpPr>
      <dsp:spPr>
        <a:xfrm>
          <a:off x="990361" y="435133"/>
          <a:ext cx="1305401" cy="1305401"/>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558CA7F4-1E27-2E4A-9EEF-9A9089B115B5}">
      <dsp:nvSpPr>
        <dsp:cNvPr id="0" name=""/>
        <dsp:cNvSpPr/>
      </dsp:nvSpPr>
      <dsp:spPr>
        <a:xfrm>
          <a:off x="0" y="4351266"/>
          <a:ext cx="3286125" cy="7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955C226-87F3-564D-9029-15B13DC4B66C}">
      <dsp:nvSpPr>
        <dsp:cNvPr id="0" name=""/>
        <dsp:cNvSpPr/>
      </dsp:nvSpPr>
      <dsp:spPr>
        <a:xfrm>
          <a:off x="3614737" y="0"/>
          <a:ext cx="3286125" cy="4351338"/>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US" sz="1900" b="1" kern="1200"/>
            <a:t>Applicable Across Contexts: </a:t>
          </a:r>
          <a:r>
            <a:rPr lang="en-US" sz="1900" kern="1200"/>
            <a:t>CFIR has been applied in various fields, including healthcare, public health, and education, providing flexible guidance in diverse settings.</a:t>
          </a:r>
        </a:p>
      </dsp:txBody>
      <dsp:txXfrm>
        <a:off x="3614737" y="1653508"/>
        <a:ext cx="3286125" cy="2610802"/>
      </dsp:txXfrm>
    </dsp:sp>
    <dsp:sp modelId="{A5C9CE07-3E5E-6344-B144-507D417F1AC6}">
      <dsp:nvSpPr>
        <dsp:cNvPr id="0" name=""/>
        <dsp:cNvSpPr/>
      </dsp:nvSpPr>
      <dsp:spPr>
        <a:xfrm>
          <a:off x="4605099" y="435133"/>
          <a:ext cx="1305401" cy="1305401"/>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2C6BE96B-4EC5-F444-95C8-AF292292CE58}">
      <dsp:nvSpPr>
        <dsp:cNvPr id="0" name=""/>
        <dsp:cNvSpPr/>
      </dsp:nvSpPr>
      <dsp:spPr>
        <a:xfrm>
          <a:off x="3614737" y="4351266"/>
          <a:ext cx="3286125" cy="72"/>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D3C7803-D8E4-4047-A9FD-F75F91EF8496}">
      <dsp:nvSpPr>
        <dsp:cNvPr id="0" name=""/>
        <dsp:cNvSpPr/>
      </dsp:nvSpPr>
      <dsp:spPr>
        <a:xfrm>
          <a:off x="7229475" y="0"/>
          <a:ext cx="3286125" cy="4351338"/>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US" sz="1900" b="1" kern="1200"/>
            <a:t>Comprehensive Evaluation: </a:t>
          </a:r>
          <a:r>
            <a:rPr lang="en-US" sz="1900" kern="1200"/>
            <a:t>The framework covers a wide range of factors, from individual characteristics to organizational dynamics.</a:t>
          </a:r>
        </a:p>
      </dsp:txBody>
      <dsp:txXfrm>
        <a:off x="7229475" y="1653508"/>
        <a:ext cx="3286125" cy="2610802"/>
      </dsp:txXfrm>
    </dsp:sp>
    <dsp:sp modelId="{10729025-A22D-E148-B62D-3FBD826EC906}">
      <dsp:nvSpPr>
        <dsp:cNvPr id="0" name=""/>
        <dsp:cNvSpPr/>
      </dsp:nvSpPr>
      <dsp:spPr>
        <a:xfrm>
          <a:off x="8219836" y="435133"/>
          <a:ext cx="1305401" cy="1305401"/>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E8F2499B-519C-B944-82EB-5390DC15B591}">
      <dsp:nvSpPr>
        <dsp:cNvPr id="0" name=""/>
        <dsp:cNvSpPr/>
      </dsp:nvSpPr>
      <dsp:spPr>
        <a:xfrm>
          <a:off x="7229475" y="4351266"/>
          <a:ext cx="3286125" cy="7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C20A4-A43E-3941-B46D-286DBA767740}">
      <dsp:nvSpPr>
        <dsp:cNvPr id="0" name=""/>
        <dsp:cNvSpPr/>
      </dsp:nvSpPr>
      <dsp:spPr>
        <a:xfrm>
          <a:off x="0" y="327513"/>
          <a:ext cx="7890331" cy="1272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Definition: </a:t>
          </a:r>
          <a:r>
            <a:rPr lang="en-US" sz="3200" kern="1200"/>
            <a:t>This domain refers to the attributes of the intervention itself, including:</a:t>
          </a:r>
        </a:p>
      </dsp:txBody>
      <dsp:txXfrm>
        <a:off x="62141" y="389654"/>
        <a:ext cx="7766049" cy="1148678"/>
      </dsp:txXfrm>
    </dsp:sp>
    <dsp:sp modelId="{537C8B95-9444-B445-885E-C6D1D01274FD}">
      <dsp:nvSpPr>
        <dsp:cNvPr id="0" name=""/>
        <dsp:cNvSpPr/>
      </dsp:nvSpPr>
      <dsp:spPr>
        <a:xfrm>
          <a:off x="0" y="1692634"/>
          <a:ext cx="7890331" cy="127296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Adaptability: </a:t>
          </a:r>
          <a:r>
            <a:rPr lang="en-US" sz="3200" kern="1200"/>
            <a:t>How flexible the intervention is to different settings.</a:t>
          </a:r>
        </a:p>
      </dsp:txBody>
      <dsp:txXfrm>
        <a:off x="62141" y="1754775"/>
        <a:ext cx="7766049" cy="1148678"/>
      </dsp:txXfrm>
    </dsp:sp>
    <dsp:sp modelId="{621DCF25-78C4-F442-8615-BDD22BA4D147}">
      <dsp:nvSpPr>
        <dsp:cNvPr id="0" name=""/>
        <dsp:cNvSpPr/>
      </dsp:nvSpPr>
      <dsp:spPr>
        <a:xfrm>
          <a:off x="0" y="3057754"/>
          <a:ext cx="7890331" cy="127296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Complexity: </a:t>
          </a:r>
          <a:r>
            <a:rPr lang="en-US" sz="3200" kern="1200"/>
            <a:t>How difficult or easy it is to implement.</a:t>
          </a:r>
        </a:p>
      </dsp:txBody>
      <dsp:txXfrm>
        <a:off x="62141" y="3119895"/>
        <a:ext cx="7766049" cy="1148678"/>
      </dsp:txXfrm>
    </dsp:sp>
    <dsp:sp modelId="{5D63918F-C535-D74E-8327-567F0AA6359D}">
      <dsp:nvSpPr>
        <dsp:cNvPr id="0" name=""/>
        <dsp:cNvSpPr/>
      </dsp:nvSpPr>
      <dsp:spPr>
        <a:xfrm>
          <a:off x="0" y="4422874"/>
          <a:ext cx="7890331" cy="12729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Cost: </a:t>
          </a:r>
          <a:r>
            <a:rPr lang="en-US" sz="3200" kern="1200"/>
            <a:t>Financial requirements for implementation.</a:t>
          </a:r>
        </a:p>
      </dsp:txBody>
      <dsp:txXfrm>
        <a:off x="62141" y="4485015"/>
        <a:ext cx="7766049" cy="1148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98352-0F83-4179-84CB-665B941947DD}"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4417B-EF13-4790-9176-3C08CE543EF4}" type="slidenum">
              <a:rPr lang="en-US" smtClean="0"/>
              <a:t>‹#›</a:t>
            </a:fld>
            <a:endParaRPr lang="en-US"/>
          </a:p>
        </p:txBody>
      </p:sp>
    </p:spTree>
    <p:extLst>
      <p:ext uri="{BB962C8B-B14F-4D97-AF65-F5344CB8AC3E}">
        <p14:creationId xmlns:p14="http://schemas.microsoft.com/office/powerpoint/2010/main" val="400579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4417B-EF13-4790-9176-3C08CE543EF4}" type="slidenum">
              <a:rPr lang="en-US" smtClean="0"/>
              <a:t>9</a:t>
            </a:fld>
            <a:endParaRPr lang="en-US"/>
          </a:p>
        </p:txBody>
      </p:sp>
    </p:spTree>
    <p:extLst>
      <p:ext uri="{BB962C8B-B14F-4D97-AF65-F5344CB8AC3E}">
        <p14:creationId xmlns:p14="http://schemas.microsoft.com/office/powerpoint/2010/main" val="21346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nNBTHV-_zDI&amp;t=10s" TargetMode="Externa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00082" y="2383952"/>
            <a:ext cx="4805996" cy="1297115"/>
          </a:xfrm>
        </p:spPr>
        <p:txBody>
          <a:bodyPr vert="horz" lIns="91440" tIns="45720" rIns="91440" bIns="45720" rtlCol="0" anchor="t">
            <a:noAutofit/>
          </a:bodyPr>
          <a:lstStyle/>
          <a:p>
            <a:pPr algn="l" defTabSz="914400">
              <a:lnSpc>
                <a:spcPct val="90000"/>
              </a:lnSpc>
            </a:pPr>
            <a:r>
              <a:rPr lang="en-US" sz="4000" kern="1200" dirty="0">
                <a:solidFill>
                  <a:schemeClr val="tx2"/>
                </a:solidFill>
                <a:latin typeface="+mj-lt"/>
                <a:ea typeface="+mj-ea"/>
                <a:cs typeface="+mj-cs"/>
              </a:rPr>
              <a:t>Introduction to Implementation Science Frameworks: Focus on CFIR</a:t>
            </a:r>
            <a:br>
              <a:rPr lang="en-US" sz="4000" kern="1200" dirty="0">
                <a:solidFill>
                  <a:schemeClr val="tx2"/>
                </a:solidFill>
                <a:latin typeface="+mj-lt"/>
                <a:ea typeface="+mj-ea"/>
                <a:cs typeface="+mj-cs"/>
              </a:rPr>
            </a:br>
            <a:br>
              <a:rPr lang="en-US" sz="4000" kern="1200" dirty="0">
                <a:solidFill>
                  <a:schemeClr val="tx2"/>
                </a:solidFill>
                <a:latin typeface="+mj-lt"/>
                <a:ea typeface="+mj-ea"/>
                <a:cs typeface="+mj-cs"/>
              </a:rPr>
            </a:br>
            <a:r>
              <a:rPr lang="en-US" sz="2400" kern="1200" dirty="0">
                <a:solidFill>
                  <a:schemeClr val="tx2"/>
                </a:solidFill>
                <a:latin typeface="+mj-lt"/>
                <a:ea typeface="+mj-ea"/>
                <a:cs typeface="+mj-cs"/>
              </a:rPr>
              <a:t>YouTube</a:t>
            </a:r>
            <a:r>
              <a:rPr lang="en-US" sz="2400" dirty="0">
                <a:solidFill>
                  <a:schemeClr val="tx2"/>
                </a:solidFill>
              </a:rPr>
              <a:t>: </a:t>
            </a:r>
            <a:r>
              <a:rPr lang="en-US" sz="2000" dirty="0">
                <a:solidFill>
                  <a:schemeClr val="tx2"/>
                </a:solidFill>
                <a:hlinkClick r:id="rId2"/>
              </a:rPr>
              <a:t>https://www.youtube.com/watch?v=nNBTHV-_zDI&amp;t=10s</a:t>
            </a:r>
            <a:br>
              <a:rPr lang="en-US" sz="4000" dirty="0">
                <a:solidFill>
                  <a:schemeClr val="tx2"/>
                </a:solidFill>
              </a:rPr>
            </a:br>
            <a:endParaRPr lang="en-US" sz="4000" kern="1200" dirty="0">
              <a:solidFill>
                <a:schemeClr val="tx2"/>
              </a:solidFill>
              <a:latin typeface="+mj-lt"/>
              <a:ea typeface="+mj-ea"/>
              <a:cs typeface="+mj-cs"/>
            </a:endParaRPr>
          </a:p>
        </p:txBody>
      </p:sp>
      <p:sp>
        <p:nvSpPr>
          <p:cNvPr id="3" name="Content Placeholder 2"/>
          <p:cNvSpPr>
            <a:spLocks noGrp="1"/>
          </p:cNvSpPr>
          <p:nvPr>
            <p:ph idx="1"/>
          </p:nvPr>
        </p:nvSpPr>
        <p:spPr>
          <a:xfrm>
            <a:off x="6329082" y="666537"/>
            <a:ext cx="4805691" cy="838831"/>
          </a:xfrm>
        </p:spPr>
        <p:txBody>
          <a:bodyPr vert="horz" lIns="91440" tIns="45720" rIns="91440" bIns="45720" rtlCol="0" anchor="b">
            <a:normAutofit/>
          </a:bodyPr>
          <a:lstStyle/>
          <a:p>
            <a:pPr marL="0" indent="0" defTabSz="914400">
              <a:lnSpc>
                <a:spcPct val="90000"/>
              </a:lnSpc>
              <a:spcBef>
                <a:spcPts val="1000"/>
              </a:spcBef>
              <a:buNone/>
            </a:pPr>
            <a:r>
              <a:rPr lang="en-US" sz="2800" b="1" kern="1200" dirty="0">
                <a:solidFill>
                  <a:srgbClr val="FF0000"/>
                </a:solidFill>
                <a:latin typeface="+mn-lt"/>
                <a:ea typeface="+mn-ea"/>
                <a:cs typeface="+mn-cs"/>
              </a:rPr>
              <a:t>Presenter: Dr. Bashir Ssuna</a:t>
            </a:r>
          </a:p>
        </p:txBody>
      </p:sp>
      <p:pic>
        <p:nvPicPr>
          <p:cNvPr id="7" name="Graphic 6" descr="Classroom">
            <a:extLst>
              <a:ext uri="{FF2B5EF4-FFF2-40B4-BE49-F238E27FC236}">
                <a16:creationId xmlns:a16="http://schemas.microsoft.com/office/drawing/2014/main" id="{9F0661DA-B2A6-638D-E0FE-982EA6617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9C3B31-DCAD-C2E7-EDB0-096F444263F9}"/>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lstStyle/>
          <a:p>
            <a:r>
              <a:rPr dirty="0"/>
              <a:t>Why Use CFIR?</a:t>
            </a:r>
          </a:p>
        </p:txBody>
      </p:sp>
      <p:graphicFrame>
        <p:nvGraphicFramePr>
          <p:cNvPr id="5" name="Content Placeholder 2">
            <a:extLst>
              <a:ext uri="{FF2B5EF4-FFF2-40B4-BE49-F238E27FC236}">
                <a16:creationId xmlns:a16="http://schemas.microsoft.com/office/drawing/2014/main" id="{057FB46B-5582-0C22-122B-EDE05924C587}"/>
              </a:ext>
            </a:extLst>
          </p:cNvPr>
          <p:cNvGraphicFramePr>
            <a:graphicFrameLocks noGrp="1"/>
          </p:cNvGraphicFramePr>
          <p:nvPr>
            <p:ph idx="1"/>
            <p:extLst>
              <p:ext uri="{D42A27DB-BD31-4B8C-83A1-F6EECF244321}">
                <p14:modId xmlns:p14="http://schemas.microsoft.com/office/powerpoint/2010/main" val="40827710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Overview of CFIR Domains</a:t>
            </a:r>
          </a:p>
        </p:txBody>
      </p:sp>
      <p:sp>
        <p:nvSpPr>
          <p:cNvPr id="3" name="Content Placeholder 2"/>
          <p:cNvSpPr>
            <a:spLocks noGrp="1"/>
          </p:cNvSpPr>
          <p:nvPr>
            <p:ph idx="1"/>
          </p:nvPr>
        </p:nvSpPr>
        <p:spPr/>
        <p:txBody>
          <a:bodyPr/>
          <a:lstStyle/>
          <a:p>
            <a:r>
              <a:rPr dirty="0"/>
              <a:t>CFIR has five domains:</a:t>
            </a:r>
          </a:p>
          <a:p>
            <a:r>
              <a:rPr dirty="0"/>
              <a:t>1. Intervention Characteristics</a:t>
            </a:r>
          </a:p>
          <a:p>
            <a:r>
              <a:rPr dirty="0"/>
              <a:t>2. Outer Setting</a:t>
            </a:r>
          </a:p>
          <a:p>
            <a:r>
              <a:rPr dirty="0"/>
              <a:t>3. Inner Setting</a:t>
            </a:r>
          </a:p>
          <a:p>
            <a:r>
              <a:rPr dirty="0"/>
              <a:t>4. Characteristics of Individuals</a:t>
            </a:r>
          </a:p>
          <a:p>
            <a:r>
              <a:rPr dirty="0"/>
              <a:t>5. Process</a:t>
            </a:r>
          </a:p>
        </p:txBody>
      </p:sp>
      <p:pic>
        <p:nvPicPr>
          <p:cNvPr id="4" name="Picture 3"/>
          <p:cNvPicPr>
            <a:picLocks noChangeAspect="1"/>
          </p:cNvPicPr>
          <p:nvPr/>
        </p:nvPicPr>
        <p:blipFill>
          <a:blip r:embed="rId2"/>
          <a:stretch>
            <a:fillRect/>
          </a:stretch>
        </p:blipFill>
        <p:spPr>
          <a:xfrm>
            <a:off x="-10687044" y="-10696575"/>
            <a:ext cx="2138638" cy="180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442" y="1181528"/>
            <a:ext cx="6188978" cy="52089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173235" y="491500"/>
            <a:ext cx="3494859" cy="5491162"/>
          </a:xfrm>
        </p:spPr>
        <p:txBody>
          <a:bodyPr>
            <a:normAutofit/>
          </a:bodyPr>
          <a:lstStyle/>
          <a:p>
            <a:r>
              <a:rPr lang="en-GB" sz="4100"/>
              <a:t>CFIR Domain 1: Intervention Characteristics</a:t>
            </a:r>
          </a:p>
        </p:txBody>
      </p:sp>
      <p:graphicFrame>
        <p:nvGraphicFramePr>
          <p:cNvPr id="5" name="Content Placeholder 2">
            <a:extLst>
              <a:ext uri="{FF2B5EF4-FFF2-40B4-BE49-F238E27FC236}">
                <a16:creationId xmlns:a16="http://schemas.microsoft.com/office/drawing/2014/main" id="{AA893811-9A10-9303-41DF-E0FF35EECB5A}"/>
              </a:ext>
            </a:extLst>
          </p:cNvPr>
          <p:cNvGraphicFramePr>
            <a:graphicFrameLocks noGrp="1"/>
          </p:cNvGraphicFramePr>
          <p:nvPr>
            <p:ph idx="1"/>
            <p:extLst>
              <p:ext uri="{D42A27DB-BD31-4B8C-83A1-F6EECF244321}">
                <p14:modId xmlns:p14="http://schemas.microsoft.com/office/powerpoint/2010/main" val="2450229812"/>
              </p:ext>
            </p:extLst>
          </p:nvPr>
        </p:nvGraphicFramePr>
        <p:xfrm>
          <a:off x="3995854" y="388603"/>
          <a:ext cx="7890331" cy="6023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98647" y="65560"/>
            <a:ext cx="3369234" cy="1616203"/>
          </a:xfrm>
        </p:spPr>
        <p:txBody>
          <a:bodyPr anchor="b">
            <a:normAutofit/>
          </a:bodyPr>
          <a:lstStyle/>
          <a:p>
            <a:r>
              <a:rPr lang="en-GB" sz="3200" b="1"/>
              <a:t>CFIR Domain 2: Outer Setting</a:t>
            </a:r>
          </a:p>
        </p:txBody>
      </p:sp>
      <p:pic>
        <p:nvPicPr>
          <p:cNvPr id="5" name="Picture 4" descr="People holding hands">
            <a:extLst>
              <a:ext uri="{FF2B5EF4-FFF2-40B4-BE49-F238E27FC236}">
                <a16:creationId xmlns:a16="http://schemas.microsoft.com/office/drawing/2014/main" id="{81622178-4CEB-0708-1AA1-D815CF34D1D4}"/>
              </a:ext>
            </a:extLst>
          </p:cNvPr>
          <p:cNvPicPr>
            <a:picLocks noChangeAspect="1"/>
          </p:cNvPicPr>
          <p:nvPr/>
        </p:nvPicPr>
        <p:blipFill>
          <a:blip r:embed="rId2"/>
          <a:srcRect l="20115" r="7953" b="-1"/>
          <a:stretch/>
        </p:blipFill>
        <p:spPr>
          <a:xfrm>
            <a:off x="21" y="10"/>
            <a:ext cx="4882862" cy="5558704"/>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p:cNvSpPr>
            <a:spLocks noGrp="1"/>
          </p:cNvSpPr>
          <p:nvPr>
            <p:ph idx="1"/>
          </p:nvPr>
        </p:nvSpPr>
        <p:spPr>
          <a:xfrm>
            <a:off x="5140628" y="2162659"/>
            <a:ext cx="7390262" cy="4384457"/>
          </a:xfrm>
        </p:spPr>
        <p:txBody>
          <a:bodyPr anchor="t">
            <a:normAutofit/>
          </a:bodyPr>
          <a:lstStyle/>
          <a:p>
            <a:pPr marL="0" marR="0" indent="0">
              <a:lnSpc>
                <a:spcPct val="90000"/>
              </a:lnSpc>
              <a:spcBef>
                <a:spcPts val="0"/>
              </a:spcBef>
              <a:spcAft>
                <a:spcPts val="800"/>
              </a:spcAft>
              <a:buNone/>
            </a:pPr>
            <a:r>
              <a:rPr lang="en-US" b="1" kern="100">
                <a:effectLst/>
                <a:latin typeface="+mj-lt"/>
                <a:ea typeface="Aptos" panose="020B0004020202020204" pitchFamily="34" charset="0"/>
                <a:cs typeface="Times New Roman" panose="02020603050405020304" pitchFamily="18" charset="0"/>
              </a:rPr>
              <a:t>Definition: </a:t>
            </a:r>
            <a:r>
              <a:rPr lang="en-US" kern="100">
                <a:effectLst/>
                <a:latin typeface="+mj-lt"/>
                <a:ea typeface="Aptos" panose="020B0004020202020204" pitchFamily="34" charset="0"/>
                <a:cs typeface="Times New Roman" panose="02020603050405020304" pitchFamily="18" charset="0"/>
              </a:rPr>
              <a:t>The outer setting includes external factors that influence implementation, such as:</a:t>
            </a:r>
          </a:p>
          <a:p>
            <a:pPr marL="0" marR="0" indent="0">
              <a:lnSpc>
                <a:spcPct val="90000"/>
              </a:lnSpc>
              <a:spcBef>
                <a:spcPts val="0"/>
              </a:spcBef>
              <a:spcAft>
                <a:spcPts val="800"/>
              </a:spcAft>
              <a:buNone/>
            </a:pPr>
            <a:endParaRPr lang="en-US" kern="100">
              <a:effectLst/>
              <a:latin typeface="+mj-lt"/>
              <a:ea typeface="Aptos" panose="020B0004020202020204" pitchFamily="34" charset="0"/>
              <a:cs typeface="Times New Roman" panose="02020603050405020304" pitchFamily="18" charset="0"/>
            </a:endParaRPr>
          </a:p>
          <a:p>
            <a:pPr marL="0" marR="0">
              <a:lnSpc>
                <a:spcPct val="90000"/>
              </a:lnSpc>
              <a:spcBef>
                <a:spcPts val="0"/>
              </a:spcBef>
              <a:spcAft>
                <a:spcPts val="800"/>
              </a:spcAft>
            </a:pPr>
            <a:r>
              <a:rPr lang="en-US" kern="100">
                <a:effectLst/>
                <a:latin typeface="+mj-lt"/>
                <a:ea typeface="Aptos" panose="020B0004020202020204" pitchFamily="34" charset="0"/>
                <a:cs typeface="Times New Roman" panose="02020603050405020304" pitchFamily="18" charset="0"/>
              </a:rPr>
              <a:t>    </a:t>
            </a:r>
            <a:r>
              <a:rPr lang="en-US" b="1" kern="100">
                <a:effectLst/>
                <a:latin typeface="+mj-lt"/>
                <a:ea typeface="Aptos" panose="020B0004020202020204" pitchFamily="34" charset="0"/>
                <a:cs typeface="Times New Roman" panose="02020603050405020304" pitchFamily="18" charset="0"/>
              </a:rPr>
              <a:t>Patient Needs: </a:t>
            </a:r>
            <a:r>
              <a:rPr lang="en-US" kern="100">
                <a:effectLst/>
                <a:latin typeface="+mj-lt"/>
                <a:ea typeface="Aptos" panose="020B0004020202020204" pitchFamily="34" charset="0"/>
                <a:cs typeface="Times New Roman" panose="02020603050405020304" pitchFamily="18" charset="0"/>
              </a:rPr>
              <a:t>The extent to which an intervention addresses patient demands.</a:t>
            </a:r>
          </a:p>
          <a:p>
            <a:pPr marL="0" marR="0">
              <a:lnSpc>
                <a:spcPct val="90000"/>
              </a:lnSpc>
              <a:spcBef>
                <a:spcPts val="0"/>
              </a:spcBef>
              <a:spcAft>
                <a:spcPts val="800"/>
              </a:spcAft>
            </a:pPr>
            <a:r>
              <a:rPr lang="en-US" kern="100">
                <a:effectLst/>
                <a:latin typeface="+mj-lt"/>
                <a:ea typeface="Aptos" panose="020B0004020202020204" pitchFamily="34" charset="0"/>
                <a:cs typeface="Times New Roman" panose="02020603050405020304" pitchFamily="18" charset="0"/>
              </a:rPr>
              <a:t>    </a:t>
            </a:r>
            <a:r>
              <a:rPr lang="en-US" b="1" kern="100">
                <a:effectLst/>
                <a:latin typeface="+mj-lt"/>
                <a:ea typeface="Aptos" panose="020B0004020202020204" pitchFamily="34" charset="0"/>
                <a:cs typeface="Times New Roman" panose="02020603050405020304" pitchFamily="18" charset="0"/>
              </a:rPr>
              <a:t>External Policies: </a:t>
            </a:r>
            <a:r>
              <a:rPr lang="en-US" kern="100">
                <a:effectLst/>
                <a:latin typeface="+mj-lt"/>
                <a:ea typeface="Aptos" panose="020B0004020202020204" pitchFamily="34" charset="0"/>
                <a:cs typeface="Times New Roman" panose="02020603050405020304" pitchFamily="18" charset="0"/>
              </a:rPr>
              <a:t>Policies, regulations, and incentives affecting implementation.</a:t>
            </a:r>
          </a:p>
          <a:p>
            <a:pPr>
              <a:lnSpc>
                <a:spcPct val="90000"/>
              </a:lnSpc>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17828"/>
            <a:ext cx="10515599" cy="1325563"/>
          </a:xfrm>
        </p:spPr>
        <p:txBody>
          <a:bodyPr/>
          <a:lstStyle/>
          <a:p>
            <a:r>
              <a:rPr dirty="0"/>
              <a:t>CFIR Domain 3: Inner Setting</a:t>
            </a:r>
          </a:p>
        </p:txBody>
      </p:sp>
      <p:pic>
        <p:nvPicPr>
          <p:cNvPr id="6" name="Picture 5">
            <a:extLst>
              <a:ext uri="{FF2B5EF4-FFF2-40B4-BE49-F238E27FC236}">
                <a16:creationId xmlns:a16="http://schemas.microsoft.com/office/drawing/2014/main" id="{C3A46D1C-6B9E-B659-4608-C5CE561447D4}"/>
              </a:ext>
            </a:extLst>
          </p:cNvPr>
          <p:cNvPicPr>
            <a:picLocks noChangeAspect="1"/>
          </p:cNvPicPr>
          <p:nvPr/>
        </p:nvPicPr>
        <p:blipFill>
          <a:blip r:embed="rId2"/>
          <a:srcRect l="18001" r="15248" b="-1"/>
          <a:stretch/>
        </p:blipFill>
        <p:spPr>
          <a:xfrm>
            <a:off x="7642194" y="1771078"/>
            <a:ext cx="3711605" cy="371160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A39BCC4-DD1C-D2DE-E898-15E7305154B6}"/>
              </a:ext>
            </a:extLst>
          </p:cNvPr>
          <p:cNvGraphicFramePr>
            <a:graphicFrameLocks noGrp="1"/>
          </p:cNvGraphicFramePr>
          <p:nvPr>
            <p:ph idx="1"/>
            <p:extLst>
              <p:ext uri="{D42A27DB-BD31-4B8C-83A1-F6EECF244321}">
                <p14:modId xmlns:p14="http://schemas.microsoft.com/office/powerpoint/2010/main" val="1775266505"/>
              </p:ext>
            </p:extLst>
          </p:nvPr>
        </p:nvGraphicFramePr>
        <p:xfrm>
          <a:off x="-1233391" y="802550"/>
          <a:ext cx="11877738" cy="603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10515599" cy="1325563"/>
          </a:xfrm>
        </p:spPr>
        <p:txBody>
          <a:bodyPr/>
          <a:lstStyle/>
          <a:p>
            <a:r>
              <a:t>CFIR Domain 4: Characteristics of Individuals</a:t>
            </a:r>
          </a:p>
        </p:txBody>
      </p:sp>
      <p:pic>
        <p:nvPicPr>
          <p:cNvPr id="6" name="Picture 5">
            <a:extLst>
              <a:ext uri="{FF2B5EF4-FFF2-40B4-BE49-F238E27FC236}">
                <a16:creationId xmlns:a16="http://schemas.microsoft.com/office/drawing/2014/main" id="{E57C836F-6EC4-D1A7-914F-B4F763BCC515}"/>
              </a:ext>
            </a:extLst>
          </p:cNvPr>
          <p:cNvPicPr>
            <a:picLocks noChangeAspect="1"/>
          </p:cNvPicPr>
          <p:nvPr/>
        </p:nvPicPr>
        <p:blipFill>
          <a:blip r:embed="rId2"/>
          <a:srcRect l="9658" r="23591" b="-1"/>
          <a:stretch/>
        </p:blipFill>
        <p:spPr>
          <a:xfrm>
            <a:off x="8444172" y="1779568"/>
            <a:ext cx="3348346" cy="334834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D2E7A9D-6153-8478-C9C0-F1064CB331CB}"/>
              </a:ext>
            </a:extLst>
          </p:cNvPr>
          <p:cNvGraphicFramePr>
            <a:graphicFrameLocks noGrp="1"/>
          </p:cNvGraphicFramePr>
          <p:nvPr>
            <p:ph idx="1"/>
            <p:extLst>
              <p:ext uri="{D42A27DB-BD31-4B8C-83A1-F6EECF244321}">
                <p14:modId xmlns:p14="http://schemas.microsoft.com/office/powerpoint/2010/main" val="1830367928"/>
              </p:ext>
            </p:extLst>
          </p:nvPr>
        </p:nvGraphicFramePr>
        <p:xfrm>
          <a:off x="291955" y="1478382"/>
          <a:ext cx="8152217" cy="526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59135" y="685801"/>
            <a:ext cx="3700178" cy="3200230"/>
          </a:xfrm>
        </p:spPr>
        <p:txBody>
          <a:bodyPr>
            <a:normAutofit/>
          </a:bodyPr>
          <a:lstStyle/>
          <a:p>
            <a:r>
              <a:rPr lang="en-GB"/>
              <a:t>CFIR Domain 5: Process</a:t>
            </a:r>
          </a:p>
        </p:txBody>
      </p:sp>
      <p:graphicFrame>
        <p:nvGraphicFramePr>
          <p:cNvPr id="5" name="Content Placeholder 2">
            <a:extLst>
              <a:ext uri="{FF2B5EF4-FFF2-40B4-BE49-F238E27FC236}">
                <a16:creationId xmlns:a16="http://schemas.microsoft.com/office/drawing/2014/main" id="{EAA5B5BB-EDF6-5B56-B517-1E11CAAB1268}"/>
              </a:ext>
            </a:extLst>
          </p:cNvPr>
          <p:cNvGraphicFramePr>
            <a:graphicFrameLocks noGrp="1"/>
          </p:cNvGraphicFramePr>
          <p:nvPr>
            <p:ph idx="1"/>
            <p:extLst>
              <p:ext uri="{D42A27DB-BD31-4B8C-83A1-F6EECF244321}">
                <p14:modId xmlns:p14="http://schemas.microsoft.com/office/powerpoint/2010/main" val="2722775535"/>
              </p:ext>
            </p:extLst>
          </p:nvPr>
        </p:nvGraphicFramePr>
        <p:xfrm>
          <a:off x="3657937" y="185854"/>
          <a:ext cx="8360827" cy="6310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Application of CFIR in Healthcare</a:t>
            </a:r>
          </a:p>
        </p:txBody>
      </p:sp>
      <p:pic>
        <p:nvPicPr>
          <p:cNvPr id="5" name="Picture 4">
            <a:extLst>
              <a:ext uri="{FF2B5EF4-FFF2-40B4-BE49-F238E27FC236}">
                <a16:creationId xmlns:a16="http://schemas.microsoft.com/office/drawing/2014/main" id="{6C9F14D9-F48D-2565-6C6F-DC03EC172BF6}"/>
              </a:ext>
            </a:extLst>
          </p:cNvPr>
          <p:cNvPicPr>
            <a:picLocks noChangeAspect="1"/>
          </p:cNvPicPr>
          <p:nvPr/>
        </p:nvPicPr>
        <p:blipFill>
          <a:blip r:embed="rId2"/>
          <a:stretch>
            <a:fillRect/>
          </a:stretch>
        </p:blipFill>
        <p:spPr>
          <a:xfrm>
            <a:off x="609601" y="1242795"/>
            <a:ext cx="11735236" cy="46762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4900" y="-1083392"/>
            <a:ext cx="11706225" cy="7353300"/>
          </a:xfrm>
          <a:prstGeom prst="rect">
            <a:avLst/>
          </a:prstGeom>
        </p:spPr>
      </p:pic>
    </p:spTree>
    <p:extLst>
      <p:ext uri="{BB962C8B-B14F-4D97-AF65-F5344CB8AC3E}">
        <p14:creationId xmlns:p14="http://schemas.microsoft.com/office/powerpoint/2010/main" val="1854173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Benefits of Using CFIR</a:t>
            </a:r>
          </a:p>
        </p:txBody>
      </p:sp>
      <p:sp>
        <p:nvSpPr>
          <p:cNvPr id="3" name="Content Placeholder 2"/>
          <p:cNvSpPr>
            <a:spLocks noGrp="1"/>
          </p:cNvSpPr>
          <p:nvPr>
            <p:ph idx="1"/>
          </p:nvPr>
        </p:nvSpPr>
        <p:spPr>
          <a:xfrm>
            <a:off x="186813" y="1504335"/>
            <a:ext cx="12142839" cy="5079027"/>
          </a:xfrm>
        </p:spPr>
        <p:txBody>
          <a:bodyPr/>
          <a:lstStyle/>
          <a:p>
            <a:pPr marL="0" marR="0">
              <a:lnSpc>
                <a:spcPct val="115000"/>
              </a:lnSpc>
              <a:spcBef>
                <a:spcPts val="0"/>
              </a:spcBef>
              <a:spcAft>
                <a:spcPts val="800"/>
              </a:spcAft>
            </a:pPr>
            <a:r>
              <a:rPr lang="en-US" b="1" kern="100" dirty="0">
                <a:effectLst/>
                <a:latin typeface="Aptos" panose="020B0004020202020204" pitchFamily="34" charset="0"/>
                <a:ea typeface="Aptos" panose="020B0004020202020204" pitchFamily="34" charset="0"/>
                <a:cs typeface="Times New Roman" panose="02020603050405020304" pitchFamily="18" charset="0"/>
              </a:rPr>
              <a:t> </a:t>
            </a:r>
            <a:r>
              <a:rPr lang="en-US" b="1" kern="100" dirty="0">
                <a:effectLst/>
                <a:latin typeface="+mj-lt"/>
                <a:ea typeface="Aptos" panose="020B0004020202020204" pitchFamily="34" charset="0"/>
                <a:cs typeface="Times New Roman" panose="02020603050405020304" pitchFamily="18" charset="0"/>
              </a:rPr>
              <a:t>Systematic Identification: </a:t>
            </a:r>
            <a:r>
              <a:rPr lang="en-US" kern="100" dirty="0">
                <a:effectLst/>
                <a:latin typeface="+mj-lt"/>
                <a:ea typeface="Aptos" panose="020B0004020202020204" pitchFamily="34" charset="0"/>
                <a:cs typeface="Times New Roman" panose="02020603050405020304" pitchFamily="18" charset="0"/>
              </a:rPr>
              <a:t>CFIR helps systematically identify key factors that influence implementation.</a:t>
            </a:r>
          </a:p>
          <a:p>
            <a:pPr marL="0" marR="0">
              <a:lnSpc>
                <a:spcPct val="115000"/>
              </a:lnSpc>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 Adaptability: </a:t>
            </a:r>
            <a:r>
              <a:rPr lang="en-US" kern="100" dirty="0">
                <a:effectLst/>
                <a:latin typeface="+mj-lt"/>
                <a:ea typeface="Aptos" panose="020B0004020202020204" pitchFamily="34" charset="0"/>
                <a:cs typeface="Times New Roman" panose="02020603050405020304" pitchFamily="18" charset="0"/>
              </a:rPr>
              <a:t>CFIR can be tailored to fit various fields such as public health, healthcare, and education.</a:t>
            </a:r>
          </a:p>
          <a:p>
            <a:pPr marL="0" marR="0">
              <a:lnSpc>
                <a:spcPct val="115000"/>
              </a:lnSpc>
              <a:spcBef>
                <a:spcPts val="0"/>
              </a:spcBef>
              <a:spcAft>
                <a:spcPts val="800"/>
              </a:spcAft>
            </a:pPr>
            <a:r>
              <a:rPr lang="en-US" kern="100" dirty="0">
                <a:effectLst/>
                <a:latin typeface="+mj-lt"/>
                <a:ea typeface="Aptos" panose="020B0004020202020204" pitchFamily="34" charset="0"/>
                <a:cs typeface="Times New Roman" panose="02020603050405020304" pitchFamily="18" charset="0"/>
              </a:rPr>
              <a:t> </a:t>
            </a:r>
            <a:r>
              <a:rPr lang="en-US" b="1" kern="100" dirty="0">
                <a:effectLst/>
                <a:latin typeface="+mj-lt"/>
                <a:ea typeface="Aptos" panose="020B0004020202020204" pitchFamily="34" charset="0"/>
                <a:cs typeface="Times New Roman" panose="02020603050405020304" pitchFamily="18" charset="0"/>
              </a:rPr>
              <a:t>Comprehensive Approach: </a:t>
            </a:r>
            <a:r>
              <a:rPr lang="en-US" kern="100" dirty="0">
                <a:effectLst/>
                <a:latin typeface="+mj-lt"/>
                <a:ea typeface="Aptos" panose="020B0004020202020204" pitchFamily="34" charset="0"/>
                <a:cs typeface="Times New Roman" panose="02020603050405020304" pitchFamily="18" charset="0"/>
              </a:rPr>
              <a:t>CFIR allows for a comprehensive evaluation of an intervention by addressing different levels of influence.</a:t>
            </a:r>
          </a:p>
          <a:p>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GB" sz="4000">
                <a:solidFill>
                  <a:srgbClr val="FFFFFF"/>
                </a:solidFill>
              </a:rPr>
              <a:t>What Are Theories?</a:t>
            </a:r>
          </a:p>
        </p:txBody>
      </p:sp>
      <p:graphicFrame>
        <p:nvGraphicFramePr>
          <p:cNvPr id="5" name="Content Placeholder 2">
            <a:extLst>
              <a:ext uri="{FF2B5EF4-FFF2-40B4-BE49-F238E27FC236}">
                <a16:creationId xmlns:a16="http://schemas.microsoft.com/office/drawing/2014/main" id="{C28369FB-D95F-DEE4-4666-065930B4D2DE}"/>
              </a:ext>
            </a:extLst>
          </p:cNvPr>
          <p:cNvGraphicFramePr>
            <a:graphicFrameLocks noGrp="1"/>
          </p:cNvGraphicFramePr>
          <p:nvPr>
            <p:ph idx="1"/>
            <p:extLst>
              <p:ext uri="{D42A27DB-BD31-4B8C-83A1-F6EECF244321}">
                <p14:modId xmlns:p14="http://schemas.microsoft.com/office/powerpoint/2010/main" val="270664486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GB" sz="4000">
                <a:solidFill>
                  <a:srgbClr val="FFFFFF"/>
                </a:solidFill>
              </a:rPr>
              <a:t>Steps for Implementing CFIR</a:t>
            </a:r>
          </a:p>
        </p:txBody>
      </p:sp>
      <p:graphicFrame>
        <p:nvGraphicFramePr>
          <p:cNvPr id="5" name="Content Placeholder 2">
            <a:extLst>
              <a:ext uri="{FF2B5EF4-FFF2-40B4-BE49-F238E27FC236}">
                <a16:creationId xmlns:a16="http://schemas.microsoft.com/office/drawing/2014/main" id="{9693BE01-AF33-E427-56A1-3643EB7EB9DE}"/>
              </a:ext>
            </a:extLst>
          </p:cNvPr>
          <p:cNvGraphicFramePr>
            <a:graphicFrameLocks noGrp="1"/>
          </p:cNvGraphicFramePr>
          <p:nvPr>
            <p:ph idx="1"/>
            <p:extLst>
              <p:ext uri="{D42A27DB-BD31-4B8C-83A1-F6EECF244321}">
                <p14:modId xmlns:p14="http://schemas.microsoft.com/office/powerpoint/2010/main" val="110565698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GB" sz="4000">
                <a:solidFill>
                  <a:srgbClr val="FFFFFF"/>
                </a:solidFill>
              </a:rPr>
              <a:t>Using CFIR for Qualitative Data Collection</a:t>
            </a:r>
          </a:p>
        </p:txBody>
      </p:sp>
      <p:graphicFrame>
        <p:nvGraphicFramePr>
          <p:cNvPr id="5" name="Content Placeholder 2">
            <a:extLst>
              <a:ext uri="{FF2B5EF4-FFF2-40B4-BE49-F238E27FC236}">
                <a16:creationId xmlns:a16="http://schemas.microsoft.com/office/drawing/2014/main" id="{EE2BDEEC-B478-6427-3A87-FCA2F1A5D205}"/>
              </a:ext>
            </a:extLst>
          </p:cNvPr>
          <p:cNvGraphicFramePr>
            <a:graphicFrameLocks noGrp="1"/>
          </p:cNvGraphicFramePr>
          <p:nvPr>
            <p:ph idx="1"/>
            <p:extLst>
              <p:ext uri="{D42A27DB-BD31-4B8C-83A1-F6EECF244321}">
                <p14:modId xmlns:p14="http://schemas.microsoft.com/office/powerpoint/2010/main" val="152077563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09" y="125361"/>
            <a:ext cx="10972800" cy="1143000"/>
          </a:xfrm>
        </p:spPr>
        <p:txBody>
          <a:bodyPr/>
          <a:lstStyle/>
          <a:p>
            <a:r>
              <a:rPr dirty="0"/>
              <a:t>Tailoring Interventions Using CFIR</a:t>
            </a:r>
          </a:p>
        </p:txBody>
      </p:sp>
      <p:sp>
        <p:nvSpPr>
          <p:cNvPr id="3" name="Content Placeholder 2"/>
          <p:cNvSpPr>
            <a:spLocks noGrp="1"/>
          </p:cNvSpPr>
          <p:nvPr>
            <p:ph idx="1"/>
          </p:nvPr>
        </p:nvSpPr>
        <p:spPr>
          <a:xfrm>
            <a:off x="127819" y="1268361"/>
            <a:ext cx="11926529" cy="5315001"/>
          </a:xfrm>
        </p:spPr>
        <p:txBody>
          <a:bodyPr>
            <a:normAutofit/>
          </a:bodyPr>
          <a:lstStyle/>
          <a:p>
            <a:pPr marL="0" marR="0">
              <a:lnSpc>
                <a:spcPct val="115000"/>
              </a:lnSpc>
              <a:spcBef>
                <a:spcPts val="0"/>
              </a:spcBef>
              <a:spcAft>
                <a:spcPts val="800"/>
              </a:spcAft>
            </a:pPr>
            <a:r>
              <a:rPr lang="en-US" sz="2800" kern="100" dirty="0">
                <a:effectLst/>
                <a:latin typeface="+mj-lt"/>
                <a:ea typeface="Aptos" panose="020B0004020202020204" pitchFamily="34" charset="0"/>
                <a:cs typeface="Times New Roman" panose="02020603050405020304" pitchFamily="18" charset="0"/>
              </a:rPr>
              <a:t> </a:t>
            </a:r>
            <a:r>
              <a:rPr lang="en-US" sz="2800" b="1" kern="100" dirty="0">
                <a:effectLst/>
                <a:latin typeface="+mj-lt"/>
                <a:ea typeface="Aptos" panose="020B0004020202020204" pitchFamily="34" charset="0"/>
                <a:cs typeface="Times New Roman" panose="02020603050405020304" pitchFamily="18" charset="0"/>
              </a:rPr>
              <a:t>Contextual Adaptation: </a:t>
            </a:r>
            <a:r>
              <a:rPr lang="en-US" sz="2800" kern="100" dirty="0">
                <a:effectLst/>
                <a:latin typeface="+mj-lt"/>
                <a:ea typeface="Aptos" panose="020B0004020202020204" pitchFamily="34" charset="0"/>
                <a:cs typeface="Times New Roman" panose="02020603050405020304" pitchFamily="18" charset="0"/>
              </a:rPr>
              <a:t>CFIR allows interventions to be adapted based on the unique contextual factors of the setting. For example, an intervention in a rural clinic may require different resources than one in an urban hospital.</a:t>
            </a:r>
          </a:p>
          <a:p>
            <a:pPr marL="0" marR="0">
              <a:lnSpc>
                <a:spcPct val="115000"/>
              </a:lnSpc>
              <a:spcBef>
                <a:spcPts val="0"/>
              </a:spcBef>
              <a:spcAft>
                <a:spcPts val="800"/>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4400" dirty="0"/>
              <a:t>CFIR’s Role in Strategy Development</a:t>
            </a:r>
            <a:endParaRPr lang="en-US" sz="4400" kern="100" dirty="0">
              <a:latin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Bef>
                <a:spcPts val="0"/>
              </a:spcBef>
              <a:spcAft>
                <a:spcPts val="800"/>
              </a:spcAft>
              <a:buNone/>
            </a:pPr>
            <a:r>
              <a:rPr lang="en-US" sz="1800" b="1" kern="100" dirty="0">
                <a:effectLst/>
                <a:latin typeface="+mj-lt"/>
                <a:ea typeface="Aptos" panose="020B0004020202020204" pitchFamily="34" charset="0"/>
                <a:cs typeface="Times New Roman" panose="02020603050405020304" pitchFamily="18" charset="0"/>
              </a:rPr>
              <a:t> </a:t>
            </a:r>
            <a:r>
              <a:rPr lang="en-US" sz="3000" b="1" kern="100" dirty="0">
                <a:effectLst/>
                <a:latin typeface="+mj-lt"/>
                <a:ea typeface="Aptos" panose="020B0004020202020204" pitchFamily="34" charset="0"/>
                <a:cs typeface="Times New Roman" panose="02020603050405020304" pitchFamily="18" charset="0"/>
              </a:rPr>
              <a:t>Strategy Design: </a:t>
            </a:r>
            <a:r>
              <a:rPr lang="en-US" sz="3000" kern="100" dirty="0">
                <a:effectLst/>
                <a:latin typeface="+mj-lt"/>
                <a:ea typeface="Aptos" panose="020B0004020202020204" pitchFamily="34" charset="0"/>
                <a:cs typeface="Times New Roman" panose="02020603050405020304" pitchFamily="18" charset="0"/>
              </a:rPr>
              <a:t>CFIR helps in the design of strategies to overcome barriers and leverage facilitators. For example, engaging leadership may help to overcome cultural resistance to change.</a:t>
            </a:r>
          </a:p>
          <a:p>
            <a:pPr marL="0" marR="0" indent="0">
              <a:lnSpc>
                <a:spcPct val="115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35A262-7106-4571-BE09-CFA60A9DB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F043C-2A2A-4ECE-99FC-9670FAF95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p:cNvSpPr>
            <a:spLocks noGrp="1"/>
          </p:cNvSpPr>
          <p:nvPr>
            <p:ph type="title"/>
          </p:nvPr>
        </p:nvSpPr>
        <p:spPr>
          <a:xfrm>
            <a:off x="1463040" y="685800"/>
            <a:ext cx="5087172" cy="1692835"/>
          </a:xfrm>
        </p:spPr>
        <p:txBody>
          <a:bodyPr anchor="t">
            <a:normAutofit/>
          </a:bodyPr>
          <a:lstStyle/>
          <a:p>
            <a:pPr algn="l"/>
            <a:r>
              <a:rPr lang="en-GB" sz="4900"/>
              <a:t>Challenges in Using CFIR</a:t>
            </a:r>
          </a:p>
        </p:txBody>
      </p:sp>
      <p:sp>
        <p:nvSpPr>
          <p:cNvPr id="14" name="Rectangle 13">
            <a:extLst>
              <a:ext uri="{FF2B5EF4-FFF2-40B4-BE49-F238E27FC236}">
                <a16:creationId xmlns:a16="http://schemas.microsoft.com/office/drawing/2014/main" id="{046FE5A8-8C9A-4D97-A7C4-214929653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15AC2B-E78B-9C44-9B4F-7B6018503D9D}"/>
              </a:ext>
            </a:extLst>
          </p:cNvPr>
          <p:cNvPicPr>
            <a:picLocks noChangeAspect="1"/>
          </p:cNvPicPr>
          <p:nvPr/>
        </p:nvPicPr>
        <p:blipFill>
          <a:blip r:embed="rId2"/>
          <a:srcRect l="19370" r="13882" b="2"/>
          <a:stretch/>
        </p:blipFill>
        <p:spPr>
          <a:xfrm>
            <a:off x="6860989" y="1048447"/>
            <a:ext cx="4805082" cy="4805082"/>
          </a:xfrm>
          <a:prstGeom prst="rect">
            <a:avLst/>
          </a:prstGeom>
        </p:spPr>
      </p:pic>
      <p:sp>
        <p:nvSpPr>
          <p:cNvPr id="16" name="Rectangle 15">
            <a:extLst>
              <a:ext uri="{FF2B5EF4-FFF2-40B4-BE49-F238E27FC236}">
                <a16:creationId xmlns:a16="http://schemas.microsoft.com/office/drawing/2014/main" id="{B6297F2B-78AD-4022-83A4-78FC55E11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460A59C-1A4F-3FD8-3C6E-2D3A4FEACB05}"/>
              </a:ext>
            </a:extLst>
          </p:cNvPr>
          <p:cNvGraphicFramePr>
            <a:graphicFrameLocks noGrp="1"/>
          </p:cNvGraphicFramePr>
          <p:nvPr>
            <p:ph idx="1"/>
            <p:extLst>
              <p:ext uri="{D42A27DB-BD31-4B8C-83A1-F6EECF244321}">
                <p14:modId xmlns:p14="http://schemas.microsoft.com/office/powerpoint/2010/main" val="3952978889"/>
              </p:ext>
            </p:extLst>
          </p:nvPr>
        </p:nvGraphicFramePr>
        <p:xfrm>
          <a:off x="1463040" y="2562784"/>
          <a:ext cx="5087172" cy="3609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097280"/>
            <a:ext cx="3796306" cy="4666207"/>
          </a:xfrm>
        </p:spPr>
        <p:txBody>
          <a:bodyPr anchor="ctr">
            <a:normAutofit/>
          </a:bodyPr>
          <a:lstStyle/>
          <a:p>
            <a:r>
              <a:rPr lang="en-GB" sz="4800"/>
              <a:t>Enhancing CFIR with Other Frameworks</a:t>
            </a: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88174F6-3599-DAFC-AB10-B5EEAF717121}"/>
              </a:ext>
            </a:extLst>
          </p:cNvPr>
          <p:cNvGraphicFramePr>
            <a:graphicFrameLocks noGrp="1"/>
          </p:cNvGraphicFramePr>
          <p:nvPr>
            <p:ph idx="1"/>
            <p:extLst>
              <p:ext uri="{D42A27DB-BD31-4B8C-83A1-F6EECF244321}">
                <p14:modId xmlns:p14="http://schemas.microsoft.com/office/powerpoint/2010/main" val="3454366684"/>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CFIR in Large-Scale Interventions</a:t>
            </a:r>
          </a:p>
        </p:txBody>
      </p:sp>
      <p:sp>
        <p:nvSpPr>
          <p:cNvPr id="3" name="Content Placeholder 2"/>
          <p:cNvSpPr>
            <a:spLocks noGrp="1"/>
          </p:cNvSpPr>
          <p:nvPr>
            <p:ph idx="1"/>
          </p:nvPr>
        </p:nvSpPr>
        <p:spPr/>
        <p:txBody>
          <a:bodyPr/>
          <a:lstStyle/>
          <a:p>
            <a:r>
              <a:t>CFIR has been applied to large-scale interventions like cancer screening programs, focusing on leadership and resource availability.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5400"/>
              <a:t>Customizing CFIR for Your Study</a:t>
            </a:r>
          </a:p>
        </p:txBody>
      </p:sp>
      <p:grpSp>
        <p:nvGrpSpPr>
          <p:cNvPr id="17" name="Group 1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0" marR="0">
              <a:lnSpc>
                <a:spcPct val="90000"/>
              </a:lnSpc>
              <a:spcBef>
                <a:spcPts val="0"/>
              </a:spcBef>
              <a:spcAft>
                <a:spcPts val="800"/>
              </a:spcAft>
            </a:pPr>
            <a:r>
              <a:rPr lang="en-US" sz="2400" b="1" kern="100">
                <a:effectLst/>
                <a:latin typeface="+mj-lt"/>
                <a:ea typeface="Aptos" panose="020B0004020202020204" pitchFamily="34" charset="0"/>
                <a:cs typeface="Times New Roman" panose="02020603050405020304" pitchFamily="18" charset="0"/>
              </a:rPr>
              <a:t> Tailoring Constructs: </a:t>
            </a:r>
            <a:r>
              <a:rPr lang="en-US" sz="2400" kern="100">
                <a:effectLst/>
                <a:latin typeface="+mj-lt"/>
                <a:ea typeface="Aptos" panose="020B0004020202020204" pitchFamily="34" charset="0"/>
                <a:cs typeface="Times New Roman" panose="02020603050405020304" pitchFamily="18" charset="0"/>
              </a:rPr>
              <a:t>While CFIR offers a comprehensive list of constructs, researchers can select only the most relevant ones for their specific study.</a:t>
            </a:r>
          </a:p>
          <a:p>
            <a:pPr marL="0" marR="0" indent="0">
              <a:lnSpc>
                <a:spcPct val="90000"/>
              </a:lnSpc>
              <a:spcBef>
                <a:spcPts val="0"/>
              </a:spcBef>
              <a:spcAft>
                <a:spcPts val="800"/>
              </a:spcAft>
              <a:buNone/>
            </a:pPr>
            <a:r>
              <a:rPr lang="en-US" sz="2400" kern="100">
                <a:effectLst/>
                <a:latin typeface="+mj-lt"/>
                <a:ea typeface="Aptos" panose="020B0004020202020204" pitchFamily="34" charset="0"/>
                <a:cs typeface="Times New Roman" panose="02020603050405020304" pitchFamily="18" charset="0"/>
              </a:rPr>
              <a:t>Steps:</a:t>
            </a:r>
          </a:p>
          <a:p>
            <a:pPr marL="0" marR="0" indent="0">
              <a:lnSpc>
                <a:spcPct val="90000"/>
              </a:lnSpc>
              <a:spcBef>
                <a:spcPts val="0"/>
              </a:spcBef>
              <a:spcAft>
                <a:spcPts val="800"/>
              </a:spcAft>
              <a:buNone/>
            </a:pPr>
            <a:r>
              <a:rPr lang="en-US" sz="2400" b="1" kern="100">
                <a:effectLst/>
                <a:latin typeface="+mj-lt"/>
                <a:ea typeface="Aptos" panose="020B0004020202020204" pitchFamily="34" charset="0"/>
                <a:cs typeface="Times New Roman" panose="02020603050405020304" pitchFamily="18" charset="0"/>
              </a:rPr>
              <a:t>1. Identify Key Domains: </a:t>
            </a:r>
            <a:r>
              <a:rPr lang="en-US" sz="2400" kern="100">
                <a:effectLst/>
                <a:latin typeface="+mj-lt"/>
                <a:ea typeface="Aptos" panose="020B0004020202020204" pitchFamily="34" charset="0"/>
                <a:cs typeface="Times New Roman" panose="02020603050405020304" pitchFamily="18" charset="0"/>
              </a:rPr>
              <a:t>Select domains most relevant to your intervention, such as intervention characteristics and inner setting.</a:t>
            </a:r>
          </a:p>
          <a:p>
            <a:pPr marL="0" marR="0" indent="0">
              <a:lnSpc>
                <a:spcPct val="90000"/>
              </a:lnSpc>
              <a:spcBef>
                <a:spcPts val="0"/>
              </a:spcBef>
              <a:spcAft>
                <a:spcPts val="800"/>
              </a:spcAft>
              <a:buNone/>
            </a:pPr>
            <a:endParaRPr lang="en-US" sz="2400" b="1" kern="100">
              <a:latin typeface="+mj-lt"/>
              <a:ea typeface="Aptos" panose="020B0004020202020204" pitchFamily="34" charset="0"/>
              <a:cs typeface="Times New Roman" panose="02020603050405020304" pitchFamily="18" charset="0"/>
            </a:endParaRPr>
          </a:p>
          <a:p>
            <a:pPr marL="0" marR="0" indent="0">
              <a:lnSpc>
                <a:spcPct val="90000"/>
              </a:lnSpc>
              <a:spcBef>
                <a:spcPts val="0"/>
              </a:spcBef>
              <a:spcAft>
                <a:spcPts val="800"/>
              </a:spcAft>
              <a:buNone/>
            </a:pPr>
            <a:r>
              <a:rPr lang="en-US" sz="2400" b="1" kern="100">
                <a:effectLst/>
                <a:latin typeface="+mj-lt"/>
                <a:ea typeface="Aptos" panose="020B0004020202020204" pitchFamily="34" charset="0"/>
                <a:cs typeface="Times New Roman" panose="02020603050405020304" pitchFamily="18" charset="0"/>
              </a:rPr>
              <a:t> 2. Focus on Context: </a:t>
            </a:r>
            <a:r>
              <a:rPr lang="en-US" sz="2400" kern="100">
                <a:effectLst/>
                <a:latin typeface="+mj-lt"/>
                <a:ea typeface="Aptos" panose="020B0004020202020204" pitchFamily="34" charset="0"/>
                <a:cs typeface="Times New Roman" panose="02020603050405020304" pitchFamily="18" charset="0"/>
              </a:rPr>
              <a:t>Tailor the framework to address the specific context of the intervention, such as rural vs. urban healthcare settings.</a:t>
            </a:r>
          </a:p>
          <a:p>
            <a:pPr>
              <a:lnSpc>
                <a:spcPct val="90000"/>
              </a:lnSpc>
            </a:pPr>
            <a:endParaRPr 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sz="4300">
                <a:solidFill>
                  <a:srgbClr val="FFFFFF"/>
                </a:solidFill>
              </a:rPr>
              <a:t>CFIR Construct Selection Based on Study Objectives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marR="0" indent="0">
              <a:lnSpc>
                <a:spcPct val="90000"/>
              </a:lnSpc>
              <a:spcBef>
                <a:spcPts val="0"/>
              </a:spcBef>
              <a:spcAft>
                <a:spcPts val="800"/>
              </a:spcAft>
              <a:buNone/>
            </a:pPr>
            <a:r>
              <a:rPr lang="en-US" sz="2700" b="1" kern="100">
                <a:effectLst/>
                <a:latin typeface="+mj-lt"/>
                <a:ea typeface="Aptos" panose="020B0004020202020204" pitchFamily="34" charset="0"/>
                <a:cs typeface="Times New Roman" panose="02020603050405020304" pitchFamily="18" charset="0"/>
              </a:rPr>
              <a:t>Construct Relevance: </a:t>
            </a:r>
            <a:r>
              <a:rPr lang="en-US" sz="2700" kern="100">
                <a:effectLst/>
                <a:latin typeface="+mj-lt"/>
                <a:ea typeface="Aptos" panose="020B0004020202020204" pitchFamily="34" charset="0"/>
                <a:cs typeface="Times New Roman" panose="02020603050405020304" pitchFamily="18" charset="0"/>
              </a:rPr>
              <a:t>The selection of CFIR constructs depends on the specific objectives of your study. For example, if the focus is on intervention adoption, constructs related to "characteristics of individuals" and "inner setting" would be most relevant.</a:t>
            </a:r>
          </a:p>
          <a:p>
            <a:pPr marL="0" marR="0" indent="0">
              <a:lnSpc>
                <a:spcPct val="90000"/>
              </a:lnSpc>
              <a:spcBef>
                <a:spcPts val="0"/>
              </a:spcBef>
              <a:spcAft>
                <a:spcPts val="800"/>
              </a:spcAft>
              <a:buNone/>
            </a:pPr>
            <a:endParaRPr lang="en-US" sz="2700" kern="100">
              <a:latin typeface="+mj-lt"/>
              <a:ea typeface="Aptos" panose="020B0004020202020204" pitchFamily="34" charset="0"/>
              <a:cs typeface="Times New Roman" panose="02020603050405020304" pitchFamily="18" charset="0"/>
            </a:endParaRPr>
          </a:p>
          <a:p>
            <a:pPr marL="0" marR="0" indent="0">
              <a:lnSpc>
                <a:spcPct val="90000"/>
              </a:lnSpc>
              <a:spcBef>
                <a:spcPts val="0"/>
              </a:spcBef>
              <a:spcAft>
                <a:spcPts val="800"/>
              </a:spcAft>
              <a:buNone/>
            </a:pPr>
            <a:r>
              <a:rPr lang="en-US" sz="2700" b="1" kern="100">
                <a:effectLst/>
                <a:latin typeface="+mj-lt"/>
                <a:ea typeface="Aptos" panose="020B0004020202020204" pitchFamily="34" charset="0"/>
                <a:cs typeface="Times New Roman" panose="02020603050405020304" pitchFamily="18" charset="0"/>
              </a:rPr>
              <a:t>Guidelines for Selection:</a:t>
            </a:r>
          </a:p>
          <a:p>
            <a:pPr marL="0" marR="0">
              <a:lnSpc>
                <a:spcPct val="90000"/>
              </a:lnSpc>
              <a:spcBef>
                <a:spcPts val="0"/>
              </a:spcBef>
              <a:spcAft>
                <a:spcPts val="800"/>
              </a:spcAft>
            </a:pPr>
            <a:r>
              <a:rPr lang="en-US" sz="2700" kern="100">
                <a:effectLst/>
                <a:latin typeface="+mj-lt"/>
                <a:ea typeface="Aptos" panose="020B0004020202020204" pitchFamily="34" charset="0"/>
                <a:cs typeface="Times New Roman" panose="02020603050405020304" pitchFamily="18" charset="0"/>
              </a:rPr>
              <a:t>    Align constructs with research questions.</a:t>
            </a:r>
          </a:p>
          <a:p>
            <a:pPr marL="0" marR="0">
              <a:lnSpc>
                <a:spcPct val="90000"/>
              </a:lnSpc>
              <a:spcBef>
                <a:spcPts val="0"/>
              </a:spcBef>
              <a:spcAft>
                <a:spcPts val="800"/>
              </a:spcAft>
            </a:pPr>
            <a:r>
              <a:rPr lang="en-US" sz="2700" kern="100">
                <a:effectLst/>
                <a:latin typeface="+mj-lt"/>
                <a:ea typeface="Aptos" panose="020B0004020202020204" pitchFamily="34" charset="0"/>
                <a:cs typeface="Times New Roman" panose="02020603050405020304" pitchFamily="18" charset="0"/>
              </a:rPr>
              <a:t>    Select constructs based on the phase of implementation (e.g., planning, execution).</a:t>
            </a:r>
          </a:p>
          <a:p>
            <a:pPr>
              <a:lnSpc>
                <a:spcPct val="90000"/>
              </a:lnSpc>
            </a:pPr>
            <a:endParaRPr lang="en-US" sz="2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7137F1-826C-4FF0-E24D-7EB9B0E4C8B3}"/>
              </a:ext>
            </a:extLst>
          </p:cNvPr>
          <p:cNvSpPr>
            <a:spLocks noGrp="1"/>
          </p:cNvSpPr>
          <p:nvPr>
            <p:ph type="title"/>
          </p:nvPr>
        </p:nvSpPr>
        <p:spPr>
          <a:xfrm>
            <a:off x="5297762" y="329184"/>
            <a:ext cx="6251110" cy="1783080"/>
          </a:xfrm>
        </p:spPr>
        <p:txBody>
          <a:bodyPr anchor="b">
            <a:normAutofit/>
          </a:bodyPr>
          <a:lstStyle/>
          <a:p>
            <a:r>
              <a:rPr lang="en-GB" sz="5400"/>
              <a:t>END</a:t>
            </a:r>
            <a:endParaRPr lang="en-US" sz="5400"/>
          </a:p>
        </p:txBody>
      </p:sp>
      <p:pic>
        <p:nvPicPr>
          <p:cNvPr id="5" name="Picture 4" descr="Wood human figure">
            <a:extLst>
              <a:ext uri="{FF2B5EF4-FFF2-40B4-BE49-F238E27FC236}">
                <a16:creationId xmlns:a16="http://schemas.microsoft.com/office/drawing/2014/main" id="{B7A0F4FA-2A13-8098-1978-3B5FC83E56BA}"/>
              </a:ext>
            </a:extLst>
          </p:cNvPr>
          <p:cNvPicPr>
            <a:picLocks noChangeAspect="1"/>
          </p:cNvPicPr>
          <p:nvPr/>
        </p:nvPicPr>
        <p:blipFill>
          <a:blip r:embed="rId2"/>
          <a:srcRect l="2048" r="526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4DE560-CDAD-E5A7-AEC5-4333C13028B5}"/>
              </a:ext>
            </a:extLst>
          </p:cNvPr>
          <p:cNvSpPr>
            <a:spLocks noGrp="1"/>
          </p:cNvSpPr>
          <p:nvPr>
            <p:ph idx="1"/>
          </p:nvPr>
        </p:nvSpPr>
        <p:spPr>
          <a:xfrm>
            <a:off x="5297762" y="2706624"/>
            <a:ext cx="6251110" cy="3483864"/>
          </a:xfrm>
        </p:spPr>
        <p:txBody>
          <a:bodyPr>
            <a:normAutofit/>
          </a:bodyPr>
          <a:lstStyle/>
          <a:p>
            <a:r>
              <a:rPr lang="en-GB" sz="2200" dirty="0"/>
              <a:t>Questions and Discussion </a:t>
            </a:r>
            <a:endParaRPr lang="en-US" sz="2200" dirty="0"/>
          </a:p>
        </p:txBody>
      </p:sp>
    </p:spTree>
    <p:extLst>
      <p:ext uri="{BB962C8B-B14F-4D97-AF65-F5344CB8AC3E}">
        <p14:creationId xmlns:p14="http://schemas.microsoft.com/office/powerpoint/2010/main" val="259306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GB" sz="4000">
                <a:solidFill>
                  <a:srgbClr val="FFFFFF"/>
                </a:solidFill>
              </a:rPr>
              <a:t>What Are Frameworks?</a:t>
            </a:r>
          </a:p>
        </p:txBody>
      </p:sp>
      <p:graphicFrame>
        <p:nvGraphicFramePr>
          <p:cNvPr id="5" name="Content Placeholder 2">
            <a:extLst>
              <a:ext uri="{FF2B5EF4-FFF2-40B4-BE49-F238E27FC236}">
                <a16:creationId xmlns:a16="http://schemas.microsoft.com/office/drawing/2014/main" id="{DF96C111-1ABA-B720-52BD-E3A05C40421B}"/>
              </a:ext>
            </a:extLst>
          </p:cNvPr>
          <p:cNvGraphicFramePr>
            <a:graphicFrameLocks noGrp="1"/>
          </p:cNvGraphicFramePr>
          <p:nvPr>
            <p:ph idx="1"/>
            <p:extLst>
              <p:ext uri="{D42A27DB-BD31-4B8C-83A1-F6EECF244321}">
                <p14:modId xmlns:p14="http://schemas.microsoft.com/office/powerpoint/2010/main" val="335961623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GB" sz="4000">
                <a:solidFill>
                  <a:srgbClr val="FFFFFF"/>
                </a:solidFill>
              </a:rPr>
              <a:t>Theories vs. Frameworks</a:t>
            </a:r>
          </a:p>
        </p:txBody>
      </p:sp>
      <p:graphicFrame>
        <p:nvGraphicFramePr>
          <p:cNvPr id="5" name="Content Placeholder 2">
            <a:extLst>
              <a:ext uri="{FF2B5EF4-FFF2-40B4-BE49-F238E27FC236}">
                <a16:creationId xmlns:a16="http://schemas.microsoft.com/office/drawing/2014/main" id="{1B53F645-5FE4-8ECE-0B48-168FC434D85D}"/>
              </a:ext>
            </a:extLst>
          </p:cNvPr>
          <p:cNvGraphicFramePr>
            <a:graphicFrameLocks noGrp="1"/>
          </p:cNvGraphicFramePr>
          <p:nvPr>
            <p:ph idx="1"/>
            <p:extLst>
              <p:ext uri="{D42A27DB-BD31-4B8C-83A1-F6EECF244321}">
                <p14:modId xmlns:p14="http://schemas.microsoft.com/office/powerpoint/2010/main" val="41732491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649E6C-CCCF-40FA-6BE3-6D50EB96BCD6}"/>
              </a:ext>
            </a:extLst>
          </p:cNvPr>
          <p:cNvSpPr>
            <a:spLocks noGrp="1"/>
          </p:cNvSpPr>
          <p:nvPr>
            <p:ph type="title"/>
          </p:nvPr>
        </p:nvSpPr>
        <p:spPr>
          <a:xfrm>
            <a:off x="621792" y="1161288"/>
            <a:ext cx="3602736" cy="4526280"/>
          </a:xfrm>
        </p:spPr>
        <p:txBody>
          <a:bodyPr>
            <a:normAutofit/>
          </a:bodyPr>
          <a:lstStyle/>
          <a:p>
            <a:r>
              <a:rPr lang="en-US" sz="4000"/>
              <a:t>Theoretical framework vs Conceptual framework</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7" name="Content Placeholder 2">
            <a:extLst>
              <a:ext uri="{FF2B5EF4-FFF2-40B4-BE49-F238E27FC236}">
                <a16:creationId xmlns:a16="http://schemas.microsoft.com/office/drawing/2014/main" id="{A4733792-3571-6D46-30CB-7CBBC8BD95C6}"/>
              </a:ext>
            </a:extLst>
          </p:cNvPr>
          <p:cNvGraphicFramePr>
            <a:graphicFrameLocks noGrp="1"/>
          </p:cNvGraphicFramePr>
          <p:nvPr>
            <p:ph idx="1"/>
            <p:extLst>
              <p:ext uri="{D42A27DB-BD31-4B8C-83A1-F6EECF244321}">
                <p14:modId xmlns:p14="http://schemas.microsoft.com/office/powerpoint/2010/main" val="1240054836"/>
              </p:ext>
            </p:extLst>
          </p:nvPr>
        </p:nvGraphicFramePr>
        <p:xfrm>
          <a:off x="4615543" y="544286"/>
          <a:ext cx="7052201" cy="5646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98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21DF17-BB9F-2B79-1B67-8375100EA4BA}"/>
              </a:ext>
            </a:extLst>
          </p:cNvPr>
          <p:cNvPicPr>
            <a:picLocks noChangeAspect="1"/>
          </p:cNvPicPr>
          <p:nvPr/>
        </p:nvPicPr>
        <p:blipFill>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pPr>
              <a:lnSpc>
                <a:spcPct val="90000"/>
              </a:lnSpc>
            </a:pPr>
            <a:r>
              <a:rPr lang="en-GB" sz="4300"/>
              <a:t>Importance of Frameworks in Implementation Science</a:t>
            </a:r>
          </a:p>
        </p:txBody>
      </p:sp>
      <p:graphicFrame>
        <p:nvGraphicFramePr>
          <p:cNvPr id="5" name="Content Placeholder 2">
            <a:extLst>
              <a:ext uri="{FF2B5EF4-FFF2-40B4-BE49-F238E27FC236}">
                <a16:creationId xmlns:a16="http://schemas.microsoft.com/office/drawing/2014/main" id="{8C869556-6723-E437-5107-DA91DCB71674}"/>
              </a:ext>
            </a:extLst>
          </p:cNvPr>
          <p:cNvGraphicFramePr>
            <a:graphicFrameLocks noGrp="1"/>
          </p:cNvGraphicFramePr>
          <p:nvPr>
            <p:ph idx="1"/>
            <p:extLst>
              <p:ext uri="{D42A27DB-BD31-4B8C-83A1-F6EECF244321}">
                <p14:modId xmlns:p14="http://schemas.microsoft.com/office/powerpoint/2010/main" val="24147582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37C1C0-FADA-40C7-B923-037899A24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5827048" y="486184"/>
            <a:ext cx="5721484" cy="1325563"/>
          </a:xfrm>
        </p:spPr>
        <p:txBody>
          <a:bodyPr>
            <a:normAutofit/>
          </a:bodyPr>
          <a:lstStyle/>
          <a:p>
            <a:pPr>
              <a:lnSpc>
                <a:spcPct val="90000"/>
              </a:lnSpc>
            </a:pPr>
            <a:r>
              <a:rPr lang="en-GB" sz="4100"/>
              <a:t>Types of Implementation Science Frameworks</a:t>
            </a:r>
          </a:p>
        </p:txBody>
      </p:sp>
      <p:pic>
        <p:nvPicPr>
          <p:cNvPr id="6" name="Picture 5">
            <a:extLst>
              <a:ext uri="{FF2B5EF4-FFF2-40B4-BE49-F238E27FC236}">
                <a16:creationId xmlns:a16="http://schemas.microsoft.com/office/drawing/2014/main" id="{2228DDA7-A5ED-CD6C-D19A-388A7A07A3F9}"/>
              </a:ext>
            </a:extLst>
          </p:cNvPr>
          <p:cNvPicPr>
            <a:picLocks noChangeAspect="1"/>
          </p:cNvPicPr>
          <p:nvPr/>
        </p:nvPicPr>
        <p:blipFill>
          <a:blip r:embed="rId2"/>
          <a:srcRect l="43802" r="9991" b="-1"/>
          <a:stretch/>
        </p:blipFill>
        <p:spPr>
          <a:xfrm>
            <a:off x="838200" y="643467"/>
            <a:ext cx="4261337" cy="5533496"/>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id="{4B56CC07-3AFD-4C79-AFB2-0428FBBD7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943208">
            <a:off x="-619225" y="5190398"/>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8B8748E-A809-E032-9EB3-8C45D33F9C24}"/>
              </a:ext>
            </a:extLst>
          </p:cNvPr>
          <p:cNvGraphicFramePr>
            <a:graphicFrameLocks noGrp="1"/>
          </p:cNvGraphicFramePr>
          <p:nvPr>
            <p:ph idx="1"/>
            <p:extLst>
              <p:ext uri="{D42A27DB-BD31-4B8C-83A1-F6EECF244321}">
                <p14:modId xmlns:p14="http://schemas.microsoft.com/office/powerpoint/2010/main" val="1690595484"/>
              </p:ext>
            </p:extLst>
          </p:nvPr>
        </p:nvGraphicFramePr>
        <p:xfrm>
          <a:off x="5827048" y="1946684"/>
          <a:ext cx="572148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lstStyle/>
          <a:p>
            <a:r>
              <a:rPr lang="en-GB">
                <a:solidFill>
                  <a:srgbClr val="FFFFFF"/>
                </a:solidFill>
              </a:rPr>
              <a:t>When to Use Process Frameworks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3"/>
            <a:ext cx="5536397" cy="3935281"/>
          </a:xfrm>
        </p:spPr>
        <p:txBody>
          <a:bodyPr>
            <a:normAutofit/>
          </a:bodyPr>
          <a:lstStyle/>
          <a:p>
            <a:pPr marL="0" marR="0">
              <a:lnSpc>
                <a:spcPct val="90000"/>
              </a:lnSpc>
              <a:spcBef>
                <a:spcPts val="0"/>
              </a:spcBef>
              <a:spcAft>
                <a:spcPts val="800"/>
              </a:spcAft>
            </a:pPr>
            <a:r>
              <a:rPr lang="en-US" sz="2200" kern="100">
                <a:effectLst/>
                <a:latin typeface="+mj-lt"/>
                <a:ea typeface="Aptos" panose="020B0004020202020204" pitchFamily="34" charset="0"/>
                <a:cs typeface="Times New Roman" panose="02020603050405020304" pitchFamily="18" charset="0"/>
              </a:rPr>
              <a:t> </a:t>
            </a:r>
            <a:r>
              <a:rPr lang="en-US" sz="2200" b="1" kern="100">
                <a:effectLst/>
                <a:latin typeface="+mj-lt"/>
                <a:ea typeface="Aptos" panose="020B0004020202020204" pitchFamily="34" charset="0"/>
                <a:cs typeface="Times New Roman" panose="02020603050405020304" pitchFamily="18" charset="0"/>
              </a:rPr>
              <a:t>Application: </a:t>
            </a:r>
            <a:r>
              <a:rPr lang="en-US" sz="2200" kern="100">
                <a:effectLst/>
                <a:latin typeface="+mj-lt"/>
                <a:ea typeface="Aptos" panose="020B0004020202020204" pitchFamily="34" charset="0"/>
                <a:cs typeface="Times New Roman" panose="02020603050405020304" pitchFamily="18" charset="0"/>
              </a:rPr>
              <a:t>Process frameworks are useful when planning and executing an intervention. They offer a step-by-step guide for ensuring successful implementation.</a:t>
            </a:r>
          </a:p>
          <a:p>
            <a:pPr marL="0" marR="0" indent="0">
              <a:lnSpc>
                <a:spcPct val="90000"/>
              </a:lnSpc>
              <a:spcBef>
                <a:spcPts val="0"/>
              </a:spcBef>
              <a:spcAft>
                <a:spcPts val="800"/>
              </a:spcAft>
              <a:buNone/>
            </a:pPr>
            <a:endParaRPr lang="en-US" sz="2200" kern="100">
              <a:effectLst/>
              <a:latin typeface="+mj-lt"/>
              <a:ea typeface="Aptos" panose="020B0004020202020204" pitchFamily="34" charset="0"/>
              <a:cs typeface="Times New Roman" panose="02020603050405020304" pitchFamily="18" charset="0"/>
            </a:endParaRPr>
          </a:p>
          <a:p>
            <a:pPr marL="0" marR="0" indent="0">
              <a:lnSpc>
                <a:spcPct val="90000"/>
              </a:lnSpc>
              <a:spcBef>
                <a:spcPts val="0"/>
              </a:spcBef>
              <a:spcAft>
                <a:spcPts val="800"/>
              </a:spcAft>
              <a:buNone/>
            </a:pPr>
            <a:r>
              <a:rPr lang="en-US" sz="2200" b="1" kern="100">
                <a:effectLst/>
                <a:latin typeface="+mj-lt"/>
                <a:ea typeface="Aptos" panose="020B0004020202020204" pitchFamily="34" charset="0"/>
                <a:cs typeface="Times New Roman" panose="02020603050405020304" pitchFamily="18" charset="0"/>
              </a:rPr>
              <a:t>Examples: </a:t>
            </a:r>
          </a:p>
          <a:p>
            <a:pPr marL="0" marR="0">
              <a:lnSpc>
                <a:spcPct val="90000"/>
              </a:lnSpc>
              <a:spcBef>
                <a:spcPts val="0"/>
              </a:spcBef>
              <a:spcAft>
                <a:spcPts val="800"/>
              </a:spcAft>
            </a:pPr>
            <a:r>
              <a:rPr lang="en-US" sz="2200" kern="100">
                <a:effectLst/>
                <a:latin typeface="+mj-lt"/>
                <a:ea typeface="Aptos" panose="020B0004020202020204" pitchFamily="34" charset="0"/>
                <a:cs typeface="Times New Roman" panose="02020603050405020304" pitchFamily="18" charset="0"/>
              </a:rPr>
              <a:t>    Knowledge to Action (KTA) Framework.</a:t>
            </a:r>
          </a:p>
          <a:p>
            <a:pPr marL="0" marR="0">
              <a:lnSpc>
                <a:spcPct val="90000"/>
              </a:lnSpc>
              <a:spcBef>
                <a:spcPts val="0"/>
              </a:spcBef>
              <a:spcAft>
                <a:spcPts val="800"/>
              </a:spcAft>
            </a:pPr>
            <a:r>
              <a:rPr lang="en-US" sz="2200" kern="100">
                <a:effectLst/>
                <a:latin typeface="+mj-lt"/>
                <a:ea typeface="Aptos" panose="020B0004020202020204" pitchFamily="34" charset="0"/>
                <a:cs typeface="Times New Roman" panose="02020603050405020304" pitchFamily="18" charset="0"/>
              </a:rPr>
              <a:t>    Getting to Outcomes (GTO) Framework.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1293F9B-599E-4871-A414-757225FA3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17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565739"/>
            <a:ext cx="10515600" cy="1124949"/>
          </a:xfrm>
        </p:spPr>
        <p:txBody>
          <a:bodyPr>
            <a:normAutofit/>
          </a:bodyPr>
          <a:lstStyle/>
          <a:p>
            <a:r>
              <a:rPr lang="en-GB">
                <a:solidFill>
                  <a:schemeClr val="bg1"/>
                </a:solidFill>
              </a:rPr>
              <a:t>Introduction to CFIR</a:t>
            </a:r>
          </a:p>
        </p:txBody>
      </p:sp>
      <p:grpSp>
        <p:nvGrpSpPr>
          <p:cNvPr id="28" name="Graphic 190">
            <a:extLst>
              <a:ext uri="{FF2B5EF4-FFF2-40B4-BE49-F238E27FC236}">
                <a16:creationId xmlns:a16="http://schemas.microsoft.com/office/drawing/2014/main" id="{53883AA7-7F86-41F8-A1D8-06E9886E7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36528"/>
            <a:ext cx="1291642" cy="429215"/>
            <a:chOff x="2504802" y="1755501"/>
            <a:chExt cx="1598829" cy="531293"/>
          </a:xfrm>
          <a:solidFill>
            <a:schemeClr val="bg1"/>
          </a:solidFill>
        </p:grpSpPr>
        <p:sp>
          <p:nvSpPr>
            <p:cNvPr id="29" name="Freeform: Shape 28">
              <a:extLst>
                <a:ext uri="{FF2B5EF4-FFF2-40B4-BE49-F238E27FC236}">
                  <a16:creationId xmlns:a16="http://schemas.microsoft.com/office/drawing/2014/main" id="{FC80ACB6-0FE0-4F10-998D-2E8D46375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C2903D5-FF18-4A00-8E9F-9335FCF1E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71A8B53C-ED2D-4081-AC0C-F87A9D4B3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10480" y="681042"/>
            <a:ext cx="1562428" cy="1493465"/>
            <a:chOff x="3121343" y="4864099"/>
            <a:chExt cx="2085971" cy="1993901"/>
          </a:xfrm>
          <a:solidFill>
            <a:schemeClr val="bg1"/>
          </a:solidFill>
        </p:grpSpPr>
        <p:sp>
          <p:nvSpPr>
            <p:cNvPr id="33" name="Freeform: Shape 32">
              <a:extLst>
                <a:ext uri="{FF2B5EF4-FFF2-40B4-BE49-F238E27FC236}">
                  <a16:creationId xmlns:a16="http://schemas.microsoft.com/office/drawing/2014/main" id="{E2C7D52B-9C2A-4BDB-89DC-A89BDB9F8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Freeform: Shape 33">
              <a:extLst>
                <a:ext uri="{FF2B5EF4-FFF2-40B4-BE49-F238E27FC236}">
                  <a16:creationId xmlns:a16="http://schemas.microsoft.com/office/drawing/2014/main" id="{C4B951A6-4FAF-4CBA-B55F-3AAD55758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5" name="Freeform: Shape 34">
              <a:extLst>
                <a:ext uri="{FF2B5EF4-FFF2-40B4-BE49-F238E27FC236}">
                  <a16:creationId xmlns:a16="http://schemas.microsoft.com/office/drawing/2014/main" id="{FC4DABFE-3395-46F4-95C0-CA58332AA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6" name="Freeform: Shape 35">
              <a:extLst>
                <a:ext uri="{FF2B5EF4-FFF2-40B4-BE49-F238E27FC236}">
                  <a16:creationId xmlns:a16="http://schemas.microsoft.com/office/drawing/2014/main" id="{782225D9-CC2C-4D45-B90F-5EC7DD265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7" name="Freeform: Shape 36">
              <a:extLst>
                <a:ext uri="{FF2B5EF4-FFF2-40B4-BE49-F238E27FC236}">
                  <a16:creationId xmlns:a16="http://schemas.microsoft.com/office/drawing/2014/main" id="{DDC31B28-21ED-494B-BA30-31CD8F9CD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8" name="Freeform: Shape 37">
              <a:extLst>
                <a:ext uri="{FF2B5EF4-FFF2-40B4-BE49-F238E27FC236}">
                  <a16:creationId xmlns:a16="http://schemas.microsoft.com/office/drawing/2014/main" id="{9BD8A01F-C2B9-47B6-977F-15E31A8C1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9" name="Freeform: Shape 38">
              <a:extLst>
                <a:ext uri="{FF2B5EF4-FFF2-40B4-BE49-F238E27FC236}">
                  <a16:creationId xmlns:a16="http://schemas.microsoft.com/office/drawing/2014/main" id="{5D562CCF-082E-4E33-BC25-3C2F3CB26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0" name="Freeform: Shape 39">
              <a:extLst>
                <a:ext uri="{FF2B5EF4-FFF2-40B4-BE49-F238E27FC236}">
                  <a16:creationId xmlns:a16="http://schemas.microsoft.com/office/drawing/2014/main" id="{A91A36DF-6DC9-4C5F-A16E-BC6DC8429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1" name="Freeform: Shape 40">
              <a:extLst>
                <a:ext uri="{FF2B5EF4-FFF2-40B4-BE49-F238E27FC236}">
                  <a16:creationId xmlns:a16="http://schemas.microsoft.com/office/drawing/2014/main" id="{0DEF31D0-A584-489A-B972-966367742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2" name="Freeform: Shape 41">
              <a:extLst>
                <a:ext uri="{FF2B5EF4-FFF2-40B4-BE49-F238E27FC236}">
                  <a16:creationId xmlns:a16="http://schemas.microsoft.com/office/drawing/2014/main" id="{2706B7B1-0776-4349-9782-39E4AD4E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3" name="Freeform: Shape 42">
              <a:extLst>
                <a:ext uri="{FF2B5EF4-FFF2-40B4-BE49-F238E27FC236}">
                  <a16:creationId xmlns:a16="http://schemas.microsoft.com/office/drawing/2014/main" id="{7ECC02B0-321C-499C-AB67-2DE74D4DE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4" name="Freeform: Shape 43">
              <a:extLst>
                <a:ext uri="{FF2B5EF4-FFF2-40B4-BE49-F238E27FC236}">
                  <a16:creationId xmlns:a16="http://schemas.microsoft.com/office/drawing/2014/main" id="{F5B3F392-AC23-49B8-A36A-D93B0BD76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5" name="Freeform: Shape 44">
              <a:extLst>
                <a:ext uri="{FF2B5EF4-FFF2-40B4-BE49-F238E27FC236}">
                  <a16:creationId xmlns:a16="http://schemas.microsoft.com/office/drawing/2014/main" id="{1A72EA58-66EE-4BA2-923C-2B66CFC42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aphicFrame>
        <p:nvGraphicFramePr>
          <p:cNvPr id="5" name="Content Placeholder 2">
            <a:extLst>
              <a:ext uri="{FF2B5EF4-FFF2-40B4-BE49-F238E27FC236}">
                <a16:creationId xmlns:a16="http://schemas.microsoft.com/office/drawing/2014/main" id="{9BD8BF21-E6E0-E12D-0913-884BAD5477B9}"/>
              </a:ext>
            </a:extLst>
          </p:cNvPr>
          <p:cNvGraphicFramePr>
            <a:graphicFrameLocks noGrp="1"/>
          </p:cNvGraphicFramePr>
          <p:nvPr>
            <p:ph idx="1"/>
            <p:extLst>
              <p:ext uri="{D42A27DB-BD31-4B8C-83A1-F6EECF244321}">
                <p14:modId xmlns:p14="http://schemas.microsoft.com/office/powerpoint/2010/main" val="3561655928"/>
              </p:ext>
            </p:extLst>
          </p:nvPr>
        </p:nvGraphicFramePr>
        <p:xfrm>
          <a:off x="567950" y="2639965"/>
          <a:ext cx="10995518" cy="3536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855</TotalTime>
  <Words>1361</Words>
  <Application>Microsoft Office PowerPoint</Application>
  <PresentationFormat>Widescreen</PresentationFormat>
  <Paragraphs>121</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Arial</vt:lpstr>
      <vt:lpstr>Calibri</vt:lpstr>
      <vt:lpstr>Helvetica Neue Medium</vt:lpstr>
      <vt:lpstr>Office Theme</vt:lpstr>
      <vt:lpstr>Introduction to Implementation Science Frameworks: Focus on CFIR  YouTube: https://www.youtube.com/watch?v=nNBTHV-_zDI&amp;t=10s </vt:lpstr>
      <vt:lpstr>What Are Theories?</vt:lpstr>
      <vt:lpstr>What Are Frameworks?</vt:lpstr>
      <vt:lpstr>Theories vs. Frameworks</vt:lpstr>
      <vt:lpstr>Theoretical framework vs Conceptual framework</vt:lpstr>
      <vt:lpstr>Importance of Frameworks in Implementation Science</vt:lpstr>
      <vt:lpstr>Types of Implementation Science Frameworks</vt:lpstr>
      <vt:lpstr>When to Use Process Frameworks</vt:lpstr>
      <vt:lpstr>Introduction to CFIR</vt:lpstr>
      <vt:lpstr>Why Use CFIR?</vt:lpstr>
      <vt:lpstr>Overview of CFIR Domains</vt:lpstr>
      <vt:lpstr>CFIR Domain 1: Intervention Characteristics</vt:lpstr>
      <vt:lpstr>CFIR Domain 2: Outer Setting</vt:lpstr>
      <vt:lpstr>CFIR Domain 3: Inner Setting</vt:lpstr>
      <vt:lpstr>CFIR Domain 4: Characteristics of Individuals</vt:lpstr>
      <vt:lpstr>CFIR Domain 5: Process</vt:lpstr>
      <vt:lpstr>Application of CFIR in Healthcare</vt:lpstr>
      <vt:lpstr>PowerPoint Presentation</vt:lpstr>
      <vt:lpstr>Benefits of Using CFIR</vt:lpstr>
      <vt:lpstr>Steps for Implementing CFIR</vt:lpstr>
      <vt:lpstr>Using CFIR for Qualitative Data Collection</vt:lpstr>
      <vt:lpstr>Tailoring Interventions Using CFIR</vt:lpstr>
      <vt:lpstr>Challenges in Using CFIR</vt:lpstr>
      <vt:lpstr>Enhancing CFIR with Other Frameworks</vt:lpstr>
      <vt:lpstr>CFIR in Large-Scale Interventions</vt:lpstr>
      <vt:lpstr>Customizing CFIR for Your Study</vt:lpstr>
      <vt:lpstr>CFIR Construct Selection Based on Study Objectives</vt:lpstr>
      <vt:lpstr>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Implementation Science Frameworks: Focus on CFIR</dc:title>
  <dc:subject/>
  <dc:creator/>
  <cp:keywords/>
  <dc:description>generated using python-pptx</dc:description>
  <cp:lastModifiedBy>Dr.Bashir Ssuna</cp:lastModifiedBy>
  <cp:revision>11</cp:revision>
  <dcterms:created xsi:type="dcterms:W3CDTF">2013-01-27T09:14:16Z</dcterms:created>
  <dcterms:modified xsi:type="dcterms:W3CDTF">2025-10-23T13:25:32Z</dcterms:modified>
  <cp:category/>
</cp:coreProperties>
</file>